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615" r:id="rId5"/>
    <p:sldId id="259" r:id="rId6"/>
    <p:sldId id="260" r:id="rId7"/>
    <p:sldId id="617" r:id="rId8"/>
    <p:sldId id="618" r:id="rId9"/>
    <p:sldId id="619" r:id="rId10"/>
    <p:sldId id="268" r:id="rId11"/>
    <p:sldId id="263" r:id="rId12"/>
    <p:sldId id="26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F7504-1A4F-4E3C-8A12-60DD969A65D4}" v="47" dt="2025-03-03T04:34:55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ENDER KODATI" userId="73d0a79410b22b14" providerId="LiveId" clId="{876F7504-1A4F-4E3C-8A12-60DD969A65D4}"/>
    <pc:docChg chg="custSel delSld modSld">
      <pc:chgData name="DEVENDER KODATI" userId="73d0a79410b22b14" providerId="LiveId" clId="{876F7504-1A4F-4E3C-8A12-60DD969A65D4}" dt="2025-03-03T04:34:55.050" v="79"/>
      <pc:docMkLst>
        <pc:docMk/>
      </pc:docMkLst>
      <pc:sldChg chg="addSp delSp modSp mod">
        <pc:chgData name="DEVENDER KODATI" userId="73d0a79410b22b14" providerId="LiveId" clId="{876F7504-1A4F-4E3C-8A12-60DD969A65D4}" dt="2025-03-03T04:34:14.822" v="49"/>
        <pc:sldMkLst>
          <pc:docMk/>
          <pc:sldMk cId="109857222" sldId="256"/>
        </pc:sldMkLst>
        <pc:picChg chg="add mod">
          <ac:chgData name="DEVENDER KODATI" userId="73d0a79410b22b14" providerId="LiveId" clId="{876F7504-1A4F-4E3C-8A12-60DD969A65D4}" dt="2025-03-03T04:33:48.913" v="44"/>
          <ac:picMkLst>
            <pc:docMk/>
            <pc:sldMk cId="109857222" sldId="256"/>
            <ac:picMk id="4" creationId="{88C20E4B-E5B2-9768-724C-651788FA93AA}"/>
          </ac:picMkLst>
        </pc:picChg>
        <pc:picChg chg="add mod">
          <ac:chgData name="DEVENDER KODATI" userId="73d0a79410b22b14" providerId="LiveId" clId="{876F7504-1A4F-4E3C-8A12-60DD969A65D4}" dt="2025-03-03T04:34:14.822" v="49"/>
          <ac:picMkLst>
            <pc:docMk/>
            <pc:sldMk cId="109857222" sldId="256"/>
            <ac:picMk id="5" creationId="{4BFFAEBE-BEFB-20CD-778F-EC61D495E6AB}"/>
          </ac:picMkLst>
        </pc:picChg>
        <pc:picChg chg="del">
          <ac:chgData name="DEVENDER KODATI" userId="73d0a79410b22b14" providerId="LiveId" clId="{876F7504-1A4F-4E3C-8A12-60DD969A65D4}" dt="2025-03-03T04:19:11.188" v="0" actId="478"/>
          <ac:picMkLst>
            <pc:docMk/>
            <pc:sldMk cId="109857222" sldId="256"/>
            <ac:picMk id="6" creationId="{0F5788A1-8B0B-13C0-6A24-A2318D176808}"/>
          </ac:picMkLst>
        </pc:picChg>
      </pc:sldChg>
      <pc:sldChg chg="addSp modSp mod">
        <pc:chgData name="DEVENDER KODATI" userId="73d0a79410b22b14" providerId="LiveId" clId="{876F7504-1A4F-4E3C-8A12-60DD969A65D4}" dt="2025-03-03T04:34:07.861" v="48" actId="14100"/>
        <pc:sldMkLst>
          <pc:docMk/>
          <pc:sldMk cId="2003643768" sldId="257"/>
        </pc:sldMkLst>
        <pc:picChg chg="add mod">
          <ac:chgData name="DEVENDER KODATI" userId="73d0a79410b22b14" providerId="LiveId" clId="{876F7504-1A4F-4E3C-8A12-60DD969A65D4}" dt="2025-03-03T04:34:07.861" v="48" actId="14100"/>
          <ac:picMkLst>
            <pc:docMk/>
            <pc:sldMk cId="2003643768" sldId="257"/>
            <ac:picMk id="3" creationId="{3C20FE40-6880-17C0-621A-3B80EE2BF03F}"/>
          </ac:picMkLst>
        </pc:picChg>
      </pc:sldChg>
      <pc:sldChg chg="addSp modSp">
        <pc:chgData name="DEVENDER KODATI" userId="73d0a79410b22b14" providerId="LiveId" clId="{876F7504-1A4F-4E3C-8A12-60DD969A65D4}" dt="2025-03-03T04:34:19.400" v="50"/>
        <pc:sldMkLst>
          <pc:docMk/>
          <pc:sldMk cId="3191030200" sldId="258"/>
        </pc:sldMkLst>
        <pc:picChg chg="add mod">
          <ac:chgData name="DEVENDER KODATI" userId="73d0a79410b22b14" providerId="LiveId" clId="{876F7504-1A4F-4E3C-8A12-60DD969A65D4}" dt="2025-03-03T04:34:19.400" v="50"/>
          <ac:picMkLst>
            <pc:docMk/>
            <pc:sldMk cId="3191030200" sldId="258"/>
            <ac:picMk id="5" creationId="{76043EA2-0733-72C0-7DFF-9ED0FC9EFEF7}"/>
          </ac:picMkLst>
        </pc:picChg>
      </pc:sldChg>
      <pc:sldChg chg="addSp modSp">
        <pc:chgData name="DEVENDER KODATI" userId="73d0a79410b22b14" providerId="LiveId" clId="{876F7504-1A4F-4E3C-8A12-60DD969A65D4}" dt="2025-03-03T04:34:28.412" v="53"/>
        <pc:sldMkLst>
          <pc:docMk/>
          <pc:sldMk cId="568809545" sldId="259"/>
        </pc:sldMkLst>
        <pc:graphicFrameChg chg="mod">
          <ac:chgData name="DEVENDER KODATI" userId="73d0a79410b22b14" providerId="LiveId" clId="{876F7504-1A4F-4E3C-8A12-60DD969A65D4}" dt="2025-03-03T04:29:19.946" v="35" actId="20577"/>
          <ac:graphicFrameMkLst>
            <pc:docMk/>
            <pc:sldMk cId="568809545" sldId="259"/>
            <ac:graphicFrameMk id="14" creationId="{7480ED8F-213B-3017-3D9F-40D15C32932D}"/>
          </ac:graphicFrameMkLst>
        </pc:graphicFrameChg>
        <pc:picChg chg="add mod">
          <ac:chgData name="DEVENDER KODATI" userId="73d0a79410b22b14" providerId="LiveId" clId="{876F7504-1A4F-4E3C-8A12-60DD969A65D4}" dt="2025-03-03T04:34:28.412" v="53"/>
          <ac:picMkLst>
            <pc:docMk/>
            <pc:sldMk cId="568809545" sldId="259"/>
            <ac:picMk id="3" creationId="{3ADFA38C-BF8C-BCBF-D60F-7560758437FF}"/>
          </ac:picMkLst>
        </pc:picChg>
      </pc:sldChg>
      <pc:sldChg chg="addSp modSp mod">
        <pc:chgData name="DEVENDER KODATI" userId="73d0a79410b22b14" providerId="LiveId" clId="{876F7504-1A4F-4E3C-8A12-60DD969A65D4}" dt="2025-03-03T04:34:25.408" v="52"/>
        <pc:sldMkLst>
          <pc:docMk/>
          <pc:sldMk cId="3986124060" sldId="260"/>
        </pc:sldMkLst>
        <pc:spChg chg="mod">
          <ac:chgData name="DEVENDER KODATI" userId="73d0a79410b22b14" providerId="LiveId" clId="{876F7504-1A4F-4E3C-8A12-60DD969A65D4}" dt="2025-03-03T04:30:33.377" v="41" actId="20577"/>
          <ac:spMkLst>
            <pc:docMk/>
            <pc:sldMk cId="3986124060" sldId="260"/>
            <ac:spMk id="3" creationId="{915A7684-A46A-B6EB-AC88-E08B54F07A53}"/>
          </ac:spMkLst>
        </pc:spChg>
        <pc:picChg chg="add mod">
          <ac:chgData name="DEVENDER KODATI" userId="73d0a79410b22b14" providerId="LiveId" clId="{876F7504-1A4F-4E3C-8A12-60DD969A65D4}" dt="2025-03-03T04:34:25.408" v="52"/>
          <ac:picMkLst>
            <pc:docMk/>
            <pc:sldMk cId="3986124060" sldId="260"/>
            <ac:picMk id="4" creationId="{627CF206-2FB9-E378-12D9-20BA75BC7E4A}"/>
          </ac:picMkLst>
        </pc:picChg>
      </pc:sldChg>
      <pc:sldChg chg="addSp modSp">
        <pc:chgData name="DEVENDER KODATI" userId="73d0a79410b22b14" providerId="LiveId" clId="{876F7504-1A4F-4E3C-8A12-60DD969A65D4}" dt="2025-03-03T04:34:49.390" v="77"/>
        <pc:sldMkLst>
          <pc:docMk/>
          <pc:sldMk cId="2824559495" sldId="263"/>
        </pc:sldMkLst>
        <pc:picChg chg="add mod">
          <ac:chgData name="DEVENDER KODATI" userId="73d0a79410b22b14" providerId="LiveId" clId="{876F7504-1A4F-4E3C-8A12-60DD969A65D4}" dt="2025-03-03T04:34:49.390" v="77"/>
          <ac:picMkLst>
            <pc:docMk/>
            <pc:sldMk cId="2824559495" sldId="263"/>
            <ac:picMk id="4" creationId="{06B2D67B-72CC-7321-C2F7-BBDB3BCCBAF8}"/>
          </ac:picMkLst>
        </pc:picChg>
      </pc:sldChg>
      <pc:sldChg chg="addSp modSp">
        <pc:chgData name="DEVENDER KODATI" userId="73d0a79410b22b14" providerId="LiveId" clId="{876F7504-1A4F-4E3C-8A12-60DD969A65D4}" dt="2025-03-03T04:34:52.414" v="78"/>
        <pc:sldMkLst>
          <pc:docMk/>
          <pc:sldMk cId="2497263126" sldId="264"/>
        </pc:sldMkLst>
        <pc:picChg chg="add mod">
          <ac:chgData name="DEVENDER KODATI" userId="73d0a79410b22b14" providerId="LiveId" clId="{876F7504-1A4F-4E3C-8A12-60DD969A65D4}" dt="2025-03-03T04:34:52.414" v="78"/>
          <ac:picMkLst>
            <pc:docMk/>
            <pc:sldMk cId="2497263126" sldId="264"/>
            <ac:picMk id="3" creationId="{1F1449F2-F64E-0545-F721-97C9EB5607A1}"/>
          </ac:picMkLst>
        </pc:picChg>
      </pc:sldChg>
      <pc:sldChg chg="del">
        <pc:chgData name="DEVENDER KODATI" userId="73d0a79410b22b14" providerId="LiveId" clId="{876F7504-1A4F-4E3C-8A12-60DD969A65D4}" dt="2025-03-03T04:19:22.043" v="1" actId="47"/>
        <pc:sldMkLst>
          <pc:docMk/>
          <pc:sldMk cId="1600465124" sldId="265"/>
        </pc:sldMkLst>
      </pc:sldChg>
      <pc:sldChg chg="addSp modSp mod">
        <pc:chgData name="DEVENDER KODATI" userId="73d0a79410b22b14" providerId="LiveId" clId="{876F7504-1A4F-4E3C-8A12-60DD969A65D4}" dt="2025-03-03T04:34:45.902" v="76" actId="1036"/>
        <pc:sldMkLst>
          <pc:docMk/>
          <pc:sldMk cId="2930400560" sldId="268"/>
        </pc:sldMkLst>
        <pc:picChg chg="add mod">
          <ac:chgData name="DEVENDER KODATI" userId="73d0a79410b22b14" providerId="LiveId" clId="{876F7504-1A4F-4E3C-8A12-60DD969A65D4}" dt="2025-03-03T04:34:40.336" v="57"/>
          <ac:picMkLst>
            <pc:docMk/>
            <pc:sldMk cId="2930400560" sldId="268"/>
            <ac:picMk id="2" creationId="{2A474CDA-8559-7BD7-F16B-86779BC3C190}"/>
          </ac:picMkLst>
        </pc:picChg>
        <pc:picChg chg="mod">
          <ac:chgData name="DEVENDER KODATI" userId="73d0a79410b22b14" providerId="LiveId" clId="{876F7504-1A4F-4E3C-8A12-60DD969A65D4}" dt="2025-03-03T04:34:45.902" v="76" actId="1036"/>
          <ac:picMkLst>
            <pc:docMk/>
            <pc:sldMk cId="2930400560" sldId="268"/>
            <ac:picMk id="3" creationId="{4A35E821-75CE-09F3-A014-5DFCB56E0454}"/>
          </ac:picMkLst>
        </pc:picChg>
      </pc:sldChg>
      <pc:sldChg chg="del">
        <pc:chgData name="DEVENDER KODATI" userId="73d0a79410b22b14" providerId="LiveId" clId="{876F7504-1A4F-4E3C-8A12-60DD969A65D4}" dt="2025-03-03T04:32:58.862" v="42" actId="47"/>
        <pc:sldMkLst>
          <pc:docMk/>
          <pc:sldMk cId="2298192087" sldId="269"/>
        </pc:sldMkLst>
      </pc:sldChg>
      <pc:sldChg chg="addSp modSp">
        <pc:chgData name="DEVENDER KODATI" userId="73d0a79410b22b14" providerId="LiveId" clId="{876F7504-1A4F-4E3C-8A12-60DD969A65D4}" dt="2025-03-03T04:34:55.050" v="79"/>
        <pc:sldMkLst>
          <pc:docMk/>
          <pc:sldMk cId="3973377188" sldId="272"/>
        </pc:sldMkLst>
        <pc:picChg chg="add mod">
          <ac:chgData name="DEVENDER KODATI" userId="73d0a79410b22b14" providerId="LiveId" clId="{876F7504-1A4F-4E3C-8A12-60DD969A65D4}" dt="2025-03-03T04:34:55.050" v="79"/>
          <ac:picMkLst>
            <pc:docMk/>
            <pc:sldMk cId="3973377188" sldId="272"/>
            <ac:picMk id="3" creationId="{67D68A4D-3856-00E8-1FA5-6F99A6E3DE3B}"/>
          </ac:picMkLst>
        </pc:picChg>
      </pc:sldChg>
      <pc:sldChg chg="addSp delSp modSp mod delAnim">
        <pc:chgData name="DEVENDER KODATI" userId="73d0a79410b22b14" providerId="LiveId" clId="{876F7504-1A4F-4E3C-8A12-60DD969A65D4}" dt="2025-03-03T04:34:22.494" v="51"/>
        <pc:sldMkLst>
          <pc:docMk/>
          <pc:sldMk cId="242695303" sldId="615"/>
        </pc:sldMkLst>
        <pc:spChg chg="del">
          <ac:chgData name="DEVENDER KODATI" userId="73d0a79410b22b14" providerId="LiveId" clId="{876F7504-1A4F-4E3C-8A12-60DD969A65D4}" dt="2025-03-03T04:20:00.575" v="3" actId="478"/>
          <ac:spMkLst>
            <pc:docMk/>
            <pc:sldMk cId="242695303" sldId="615"/>
            <ac:spMk id="2" creationId="{E554C8AE-9A84-1D3C-34D4-D210A2EA02C4}"/>
          </ac:spMkLst>
        </pc:spChg>
        <pc:picChg chg="add mod">
          <ac:chgData name="DEVENDER KODATI" userId="73d0a79410b22b14" providerId="LiveId" clId="{876F7504-1A4F-4E3C-8A12-60DD969A65D4}" dt="2025-03-03T04:34:22.494" v="51"/>
          <ac:picMkLst>
            <pc:docMk/>
            <pc:sldMk cId="242695303" sldId="615"/>
            <ac:picMk id="3" creationId="{782FA7DF-D99D-B621-4944-7AFF5CE50225}"/>
          </ac:picMkLst>
        </pc:picChg>
      </pc:sldChg>
      <pc:sldChg chg="addSp modSp">
        <pc:chgData name="DEVENDER KODATI" userId="73d0a79410b22b14" providerId="LiveId" clId="{876F7504-1A4F-4E3C-8A12-60DD969A65D4}" dt="2025-03-03T04:34:31.314" v="54"/>
        <pc:sldMkLst>
          <pc:docMk/>
          <pc:sldMk cId="1795549694" sldId="617"/>
        </pc:sldMkLst>
        <pc:picChg chg="add mod">
          <ac:chgData name="DEVENDER KODATI" userId="73d0a79410b22b14" providerId="LiveId" clId="{876F7504-1A4F-4E3C-8A12-60DD969A65D4}" dt="2025-03-03T04:34:31.314" v="54"/>
          <ac:picMkLst>
            <pc:docMk/>
            <pc:sldMk cId="1795549694" sldId="617"/>
            <ac:picMk id="3" creationId="{A35474DC-5EA4-64C2-6DFF-336AF409568A}"/>
          </ac:picMkLst>
        </pc:picChg>
      </pc:sldChg>
      <pc:sldChg chg="addSp modSp">
        <pc:chgData name="DEVENDER KODATI" userId="73d0a79410b22b14" providerId="LiveId" clId="{876F7504-1A4F-4E3C-8A12-60DD969A65D4}" dt="2025-03-03T04:34:34.171" v="55"/>
        <pc:sldMkLst>
          <pc:docMk/>
          <pc:sldMk cId="2923898013" sldId="618"/>
        </pc:sldMkLst>
        <pc:picChg chg="add mod">
          <ac:chgData name="DEVENDER KODATI" userId="73d0a79410b22b14" providerId="LiveId" clId="{876F7504-1A4F-4E3C-8A12-60DD969A65D4}" dt="2025-03-03T04:34:34.171" v="55"/>
          <ac:picMkLst>
            <pc:docMk/>
            <pc:sldMk cId="2923898013" sldId="618"/>
            <ac:picMk id="3" creationId="{DE05EE4B-F2F6-9465-F64B-F5C666814060}"/>
          </ac:picMkLst>
        </pc:picChg>
      </pc:sldChg>
      <pc:sldChg chg="addSp modSp">
        <pc:chgData name="DEVENDER KODATI" userId="73d0a79410b22b14" providerId="LiveId" clId="{876F7504-1A4F-4E3C-8A12-60DD969A65D4}" dt="2025-03-03T04:34:37.007" v="56"/>
        <pc:sldMkLst>
          <pc:docMk/>
          <pc:sldMk cId="1585821415" sldId="619"/>
        </pc:sldMkLst>
        <pc:picChg chg="add mod">
          <ac:chgData name="DEVENDER KODATI" userId="73d0a79410b22b14" providerId="LiveId" clId="{876F7504-1A4F-4E3C-8A12-60DD969A65D4}" dt="2025-03-03T04:34:37.007" v="56"/>
          <ac:picMkLst>
            <pc:docMk/>
            <pc:sldMk cId="1585821415" sldId="619"/>
            <ac:picMk id="3" creationId="{73AD439E-EEB3-BE99-A10D-73BDF3EFD35A}"/>
          </ac:picMkLst>
        </pc:picChg>
      </pc:sldChg>
      <pc:sldChg chg="del">
        <pc:chgData name="DEVENDER KODATI" userId="73d0a79410b22b14" providerId="LiveId" clId="{876F7504-1A4F-4E3C-8A12-60DD969A65D4}" dt="2025-03-03T04:19:33.574" v="2" actId="47"/>
        <pc:sldMkLst>
          <pc:docMk/>
          <pc:sldMk cId="881031432" sldId="864"/>
        </pc:sldMkLst>
      </pc:sldChg>
      <pc:sldChg chg="del">
        <pc:chgData name="DEVENDER KODATI" userId="73d0a79410b22b14" providerId="LiveId" clId="{876F7504-1A4F-4E3C-8A12-60DD969A65D4}" dt="2025-03-03T04:33:02.412" v="43" actId="47"/>
        <pc:sldMkLst>
          <pc:docMk/>
          <pc:sldMk cId="3939128577" sldId="992"/>
        </pc:sldMkLst>
      </pc:sldChg>
      <pc:sldMasterChg chg="delSldLayout">
        <pc:chgData name="DEVENDER KODATI" userId="73d0a79410b22b14" providerId="LiveId" clId="{876F7504-1A4F-4E3C-8A12-60DD969A65D4}" dt="2025-03-03T04:33:02.412" v="43" actId="47"/>
        <pc:sldMasterMkLst>
          <pc:docMk/>
          <pc:sldMasterMk cId="97641521" sldId="2147483672"/>
        </pc:sldMasterMkLst>
        <pc:sldLayoutChg chg="del">
          <pc:chgData name="DEVENDER KODATI" userId="73d0a79410b22b14" providerId="LiveId" clId="{876F7504-1A4F-4E3C-8A12-60DD969A65D4}" dt="2025-03-03T04:33:02.412" v="43" actId="47"/>
          <pc:sldLayoutMkLst>
            <pc:docMk/>
            <pc:sldMasterMk cId="97641521" sldId="2147483672"/>
            <pc:sldLayoutMk cId="3048514146" sldId="2147483684"/>
          </pc:sldLayoutMkLst>
        </pc:sldLayoutChg>
      </pc:sldMasterChg>
    </pc:docChg>
  </pc:docChgLst>
  <pc:docChgLst>
    <pc:chgData name="Puspendra Kumar" userId="270bc507f2375f53" providerId="LiveId" clId="{C623816D-B011-465F-9D35-E23093C4BA16}"/>
    <pc:docChg chg="undo custSel addSld delSld modSld">
      <pc:chgData name="Puspendra Kumar" userId="270bc507f2375f53" providerId="LiveId" clId="{C623816D-B011-465F-9D35-E23093C4BA16}" dt="2023-11-03T19:11:47.751" v="74" actId="47"/>
      <pc:docMkLst>
        <pc:docMk/>
      </pc:docMkLst>
      <pc:sldChg chg="modSp">
        <pc:chgData name="Puspendra Kumar" userId="270bc507f2375f53" providerId="LiveId" clId="{C623816D-B011-465F-9D35-E23093C4BA16}" dt="2023-11-03T19:08:39.491" v="39" actId="12269"/>
        <pc:sldMkLst>
          <pc:docMk/>
          <pc:sldMk cId="2497263126" sldId="264"/>
        </pc:sldMkLst>
      </pc:sldChg>
      <pc:sldChg chg="delSp new del mod">
        <pc:chgData name="Puspendra Kumar" userId="270bc507f2375f53" providerId="LiveId" clId="{C623816D-B011-465F-9D35-E23093C4BA16}" dt="2023-11-03T19:05:28.291" v="3" actId="47"/>
        <pc:sldMkLst>
          <pc:docMk/>
          <pc:sldMk cId="127424681" sldId="273"/>
        </pc:sldMkLst>
      </pc:sldChg>
      <pc:sldChg chg="addSp delSp modSp add mod">
        <pc:chgData name="Puspendra Kumar" userId="270bc507f2375f53" providerId="LiveId" clId="{C623816D-B011-465F-9D35-E23093C4BA16}" dt="2023-11-03T19:06:17.671" v="38" actId="1076"/>
        <pc:sldMkLst>
          <pc:docMk/>
          <pc:sldMk cId="3382580540" sldId="274"/>
        </pc:sldMkLst>
      </pc:sldChg>
      <pc:sldChg chg="addSp modSp new mod">
        <pc:chgData name="Puspendra Kumar" userId="270bc507f2375f53" providerId="LiveId" clId="{C623816D-B011-465F-9D35-E23093C4BA16}" dt="2023-11-03T19:11:42.328" v="73" actId="207"/>
        <pc:sldMkLst>
          <pc:docMk/>
          <pc:sldMk cId="2060426607" sldId="275"/>
        </pc:sldMkLst>
      </pc:sldChg>
      <pc:sldChg chg="addSp modSp new del mod">
        <pc:chgData name="Puspendra Kumar" userId="270bc507f2375f53" providerId="LiveId" clId="{C623816D-B011-465F-9D35-E23093C4BA16}" dt="2023-11-03T19:11:47.751" v="74" actId="47"/>
        <pc:sldMkLst>
          <pc:docMk/>
          <pc:sldMk cId="139857748" sldId="27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99D6A-9CD0-4563-93C8-EEC50BBA675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958C0-94F5-4492-A7FD-DBF811AD96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Scope of Pharmacy</a:t>
          </a:r>
        </a:p>
      </dgm:t>
    </dgm:pt>
    <dgm:pt modelId="{C1C7A506-D37C-45B7-A7B6-3490A4DD3DC8}" type="parTrans" cxnId="{1FC70780-38CB-4128-9933-E01D0AFDF865}">
      <dgm:prSet/>
      <dgm:spPr/>
      <dgm:t>
        <a:bodyPr/>
        <a:lstStyle/>
        <a:p>
          <a:endParaRPr lang="en-US"/>
        </a:p>
      </dgm:t>
    </dgm:pt>
    <dgm:pt modelId="{DE254482-883E-4FF0-B8B0-B55A7153EA1B}" type="sibTrans" cxnId="{1FC70780-38CB-4128-9933-E01D0AFDF8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B97A85B-E2A6-495F-99AB-D46C2108DE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to explore the knowledge</a:t>
          </a:r>
        </a:p>
      </dgm:t>
    </dgm:pt>
    <dgm:pt modelId="{47D4982A-E95D-4D71-ACC6-444DD58E56DA}" type="parTrans" cxnId="{257B89A2-2B57-4E74-B16E-CBE270333137}">
      <dgm:prSet/>
      <dgm:spPr/>
      <dgm:t>
        <a:bodyPr/>
        <a:lstStyle/>
        <a:p>
          <a:endParaRPr lang="en-US"/>
        </a:p>
      </dgm:t>
    </dgm:pt>
    <dgm:pt modelId="{114BD9F4-836C-4EEE-840B-FABA4547365D}" type="sibTrans" cxnId="{257B89A2-2B57-4E74-B16E-CBE2703331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26E56C-124F-4B5F-8411-5990F89559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 &amp; A</a:t>
          </a:r>
        </a:p>
      </dgm:t>
    </dgm:pt>
    <dgm:pt modelId="{1AFA2C86-CF42-4DD6-8FBB-EBEEC36F8A3A}" type="parTrans" cxnId="{FA2E59A7-305C-4AFC-865F-1398FE6F61D2}">
      <dgm:prSet/>
      <dgm:spPr/>
      <dgm:t>
        <a:bodyPr/>
        <a:lstStyle/>
        <a:p>
          <a:endParaRPr lang="en-US"/>
        </a:p>
      </dgm:t>
    </dgm:pt>
    <dgm:pt modelId="{7E2A24F9-C4B4-475E-9425-216E6741E0E3}" type="sibTrans" cxnId="{FA2E59A7-305C-4AFC-865F-1398FE6F61D2}">
      <dgm:prSet/>
      <dgm:spPr/>
      <dgm:t>
        <a:bodyPr/>
        <a:lstStyle/>
        <a:p>
          <a:endParaRPr lang="en-US"/>
        </a:p>
      </dgm:t>
    </dgm:pt>
    <dgm:pt modelId="{87229AFA-3D74-4099-A026-4732FFE57B57}">
      <dgm:prSet/>
      <dgm:spPr>
        <a:noFill/>
      </dgm:spPr>
      <dgm:t>
        <a:bodyPr/>
        <a:lstStyle/>
        <a:p>
          <a:pPr rtl="0">
            <a:lnSpc>
              <a:spcPct val="100000"/>
            </a:lnSpc>
          </a:pPr>
          <a:r>
            <a:rPr lang="en-US" dirty="0"/>
            <a:t>Online Learning Tools</a:t>
          </a:r>
          <a:endParaRPr lang="en-US" dirty="0">
            <a:latin typeface="Calibri Light" panose="020F0302020204030204"/>
          </a:endParaRPr>
        </a:p>
      </dgm:t>
    </dgm:pt>
    <dgm:pt modelId="{27C05DF1-EA38-49D2-85FB-D4B693D76A4E}" type="sibTrans" cxnId="{8B00C37F-560A-4437-B6CD-D2AF978B2C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E5BF6C-06EA-4F39-A462-CE3693FD9670}" type="parTrans" cxnId="{8B00C37F-560A-4437-B6CD-D2AF978B2C03}">
      <dgm:prSet/>
      <dgm:spPr/>
      <dgm:t>
        <a:bodyPr/>
        <a:lstStyle/>
        <a:p>
          <a:endParaRPr lang="en-US"/>
        </a:p>
      </dgm:t>
    </dgm:pt>
    <dgm:pt modelId="{ABFB4DA9-DF5F-4359-A83A-91DB1A7DBBC7}" type="pres">
      <dgm:prSet presAssocID="{DBC99D6A-9CD0-4563-93C8-EEC50BBA6752}" presName="root" presStyleCnt="0">
        <dgm:presLayoutVars>
          <dgm:dir/>
          <dgm:resizeHandles val="exact"/>
        </dgm:presLayoutVars>
      </dgm:prSet>
      <dgm:spPr/>
    </dgm:pt>
    <dgm:pt modelId="{BCBE4B2D-3732-4FF5-90AD-307DA56BBF14}" type="pres">
      <dgm:prSet presAssocID="{DBC99D6A-9CD0-4563-93C8-EEC50BBA6752}" presName="container" presStyleCnt="0">
        <dgm:presLayoutVars>
          <dgm:dir/>
          <dgm:resizeHandles val="exact"/>
        </dgm:presLayoutVars>
      </dgm:prSet>
      <dgm:spPr/>
    </dgm:pt>
    <dgm:pt modelId="{7068A3A6-A710-4022-84B9-22C731342BF7}" type="pres">
      <dgm:prSet presAssocID="{7C0958C0-94F5-4492-A7FD-DBF811AD9626}" presName="compNode" presStyleCnt="0"/>
      <dgm:spPr/>
    </dgm:pt>
    <dgm:pt modelId="{B3CF4E63-2B70-4B37-B29F-330EB7AC2A37}" type="pres">
      <dgm:prSet presAssocID="{7C0958C0-94F5-4492-A7FD-DBF811AD9626}" presName="iconBgRect" presStyleLbl="bgShp" presStyleIdx="0" presStyleCnt="4"/>
      <dgm:spPr/>
    </dgm:pt>
    <dgm:pt modelId="{94A9DF88-E354-4A9E-BDED-D0497228F6E9}" type="pres">
      <dgm:prSet presAssocID="{7C0958C0-94F5-4492-A7FD-DBF811AD96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6782006-48B2-4D40-ACC8-396653FF70B2}" type="pres">
      <dgm:prSet presAssocID="{7C0958C0-94F5-4492-A7FD-DBF811AD9626}" presName="spaceRect" presStyleCnt="0"/>
      <dgm:spPr/>
    </dgm:pt>
    <dgm:pt modelId="{90943684-64DE-4B05-AC4C-ACC478123481}" type="pres">
      <dgm:prSet presAssocID="{7C0958C0-94F5-4492-A7FD-DBF811AD9626}" presName="textRect" presStyleLbl="revTx" presStyleIdx="0" presStyleCnt="4">
        <dgm:presLayoutVars>
          <dgm:chMax val="1"/>
          <dgm:chPref val="1"/>
        </dgm:presLayoutVars>
      </dgm:prSet>
      <dgm:spPr/>
    </dgm:pt>
    <dgm:pt modelId="{0B9505A4-6F6F-4336-B1EB-064112C36F89}" type="pres">
      <dgm:prSet presAssocID="{DE254482-883E-4FF0-B8B0-B55A7153EA1B}" presName="sibTrans" presStyleLbl="sibTrans2D1" presStyleIdx="0" presStyleCnt="0"/>
      <dgm:spPr/>
    </dgm:pt>
    <dgm:pt modelId="{F8D126F6-D03D-4B40-990F-77D725EF3E40}" type="pres">
      <dgm:prSet presAssocID="{87229AFA-3D74-4099-A026-4732FFE57B57}" presName="compNode" presStyleCnt="0"/>
      <dgm:spPr/>
    </dgm:pt>
    <dgm:pt modelId="{6BE0EB0B-1B8C-4FEC-9B69-29566E6B4648}" type="pres">
      <dgm:prSet presAssocID="{87229AFA-3D74-4099-A026-4732FFE57B57}" presName="iconBgRect" presStyleLbl="bgShp" presStyleIdx="1" presStyleCnt="4"/>
      <dgm:spPr/>
    </dgm:pt>
    <dgm:pt modelId="{D49D48E2-905A-4C5F-84FD-1C215E36947A}" type="pres">
      <dgm:prSet presAssocID="{87229AFA-3D74-4099-A026-4732FFE57B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2B1D84D5-A7E8-4AE1-9C59-C76C81336268}" type="pres">
      <dgm:prSet presAssocID="{87229AFA-3D74-4099-A026-4732FFE57B57}" presName="spaceRect" presStyleCnt="0"/>
      <dgm:spPr/>
    </dgm:pt>
    <dgm:pt modelId="{A642A362-6ADC-4038-ABC8-1633A6BCA401}" type="pres">
      <dgm:prSet presAssocID="{87229AFA-3D74-4099-A026-4732FFE57B57}" presName="textRect" presStyleLbl="revTx" presStyleIdx="1" presStyleCnt="4">
        <dgm:presLayoutVars>
          <dgm:chMax val="1"/>
          <dgm:chPref val="1"/>
        </dgm:presLayoutVars>
      </dgm:prSet>
      <dgm:spPr/>
    </dgm:pt>
    <dgm:pt modelId="{9F9A6211-1194-4678-9C76-63AABBB3B76C}" type="pres">
      <dgm:prSet presAssocID="{27C05DF1-EA38-49D2-85FB-D4B693D76A4E}" presName="sibTrans" presStyleLbl="sibTrans2D1" presStyleIdx="0" presStyleCnt="0"/>
      <dgm:spPr/>
    </dgm:pt>
    <dgm:pt modelId="{91737946-A40F-4385-92F6-EBF2FC8F4A09}" type="pres">
      <dgm:prSet presAssocID="{1B97A85B-E2A6-495F-99AB-D46C2108DE89}" presName="compNode" presStyleCnt="0"/>
      <dgm:spPr/>
    </dgm:pt>
    <dgm:pt modelId="{E1D2EEF5-F217-4E94-BCCE-3E274DD96BA5}" type="pres">
      <dgm:prSet presAssocID="{1B97A85B-E2A6-495F-99AB-D46C2108DE89}" presName="iconBgRect" presStyleLbl="bgShp" presStyleIdx="2" presStyleCnt="4"/>
      <dgm:spPr/>
    </dgm:pt>
    <dgm:pt modelId="{63133CDE-809B-42A2-AF69-F43AB28D7AE6}" type="pres">
      <dgm:prSet presAssocID="{1B97A85B-E2A6-495F-99AB-D46C2108DE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70A6BE-0130-40F6-82A9-8B4C2D905B31}" type="pres">
      <dgm:prSet presAssocID="{1B97A85B-E2A6-495F-99AB-D46C2108DE89}" presName="spaceRect" presStyleCnt="0"/>
      <dgm:spPr/>
    </dgm:pt>
    <dgm:pt modelId="{58B79944-3407-4F5A-9E67-6F58FCC6B2F4}" type="pres">
      <dgm:prSet presAssocID="{1B97A85B-E2A6-495F-99AB-D46C2108DE89}" presName="textRect" presStyleLbl="revTx" presStyleIdx="2" presStyleCnt="4">
        <dgm:presLayoutVars>
          <dgm:chMax val="1"/>
          <dgm:chPref val="1"/>
        </dgm:presLayoutVars>
      </dgm:prSet>
      <dgm:spPr/>
    </dgm:pt>
    <dgm:pt modelId="{CEBF84D1-F9CD-4FAC-8A54-C93D3519F85E}" type="pres">
      <dgm:prSet presAssocID="{114BD9F4-836C-4EEE-840B-FABA4547365D}" presName="sibTrans" presStyleLbl="sibTrans2D1" presStyleIdx="0" presStyleCnt="0"/>
      <dgm:spPr/>
    </dgm:pt>
    <dgm:pt modelId="{BC1F8C2E-3C6A-42A2-80FB-7FF16DE848DC}" type="pres">
      <dgm:prSet presAssocID="{9C26E56C-124F-4B5F-8411-5990F89559D8}" presName="compNode" presStyleCnt="0"/>
      <dgm:spPr/>
    </dgm:pt>
    <dgm:pt modelId="{AD06D707-50A7-4915-9EFC-1AF0E50F80FF}" type="pres">
      <dgm:prSet presAssocID="{9C26E56C-124F-4B5F-8411-5990F89559D8}" presName="iconBgRect" presStyleLbl="bgShp" presStyleIdx="3" presStyleCnt="4"/>
      <dgm:spPr/>
    </dgm:pt>
    <dgm:pt modelId="{B867A79A-BDE1-4B22-9CCC-D276DCCCFAFF}" type="pres">
      <dgm:prSet presAssocID="{9C26E56C-124F-4B5F-8411-5990F89559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1F87D06-776F-4BBA-BF4C-B15273B3B166}" type="pres">
      <dgm:prSet presAssocID="{9C26E56C-124F-4B5F-8411-5990F89559D8}" presName="spaceRect" presStyleCnt="0"/>
      <dgm:spPr/>
    </dgm:pt>
    <dgm:pt modelId="{81DCDB25-991D-49BB-B08C-0FB1876228B3}" type="pres">
      <dgm:prSet presAssocID="{9C26E56C-124F-4B5F-8411-5990F89559D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D6B53D-4835-447A-83B1-C31DF90325DF}" type="presOf" srcId="{9C26E56C-124F-4B5F-8411-5990F89559D8}" destId="{81DCDB25-991D-49BB-B08C-0FB1876228B3}" srcOrd="0" destOrd="0" presId="urn:microsoft.com/office/officeart/2018/2/layout/IconCircleList"/>
    <dgm:cxn modelId="{FD20A36B-00FB-4031-A249-66B65945FAC0}" type="presOf" srcId="{DBC99D6A-9CD0-4563-93C8-EEC50BBA6752}" destId="{ABFB4DA9-DF5F-4359-A83A-91DB1A7DBBC7}" srcOrd="0" destOrd="0" presId="urn:microsoft.com/office/officeart/2018/2/layout/IconCircleList"/>
    <dgm:cxn modelId="{8B00C37F-560A-4437-B6CD-D2AF978B2C03}" srcId="{DBC99D6A-9CD0-4563-93C8-EEC50BBA6752}" destId="{87229AFA-3D74-4099-A026-4732FFE57B57}" srcOrd="1" destOrd="0" parTransId="{BBE5BF6C-06EA-4F39-A462-CE3693FD9670}" sibTransId="{27C05DF1-EA38-49D2-85FB-D4B693D76A4E}"/>
    <dgm:cxn modelId="{1FC70780-38CB-4128-9933-E01D0AFDF865}" srcId="{DBC99D6A-9CD0-4563-93C8-EEC50BBA6752}" destId="{7C0958C0-94F5-4492-A7FD-DBF811AD9626}" srcOrd="0" destOrd="0" parTransId="{C1C7A506-D37C-45B7-A7B6-3490A4DD3DC8}" sibTransId="{DE254482-883E-4FF0-B8B0-B55A7153EA1B}"/>
    <dgm:cxn modelId="{9F9C448D-32BE-4608-875E-9D95A6F77DA6}" type="presOf" srcId="{27C05DF1-EA38-49D2-85FB-D4B693D76A4E}" destId="{9F9A6211-1194-4678-9C76-63AABBB3B76C}" srcOrd="0" destOrd="0" presId="urn:microsoft.com/office/officeart/2018/2/layout/IconCircleList"/>
    <dgm:cxn modelId="{01005C9B-D1D3-417D-B377-7A1C06A5F23D}" type="presOf" srcId="{7C0958C0-94F5-4492-A7FD-DBF811AD9626}" destId="{90943684-64DE-4B05-AC4C-ACC478123481}" srcOrd="0" destOrd="0" presId="urn:microsoft.com/office/officeart/2018/2/layout/IconCircleList"/>
    <dgm:cxn modelId="{D8A62B9E-8224-4D2F-AFFC-93DDEB12B381}" type="presOf" srcId="{DE254482-883E-4FF0-B8B0-B55A7153EA1B}" destId="{0B9505A4-6F6F-4336-B1EB-064112C36F89}" srcOrd="0" destOrd="0" presId="urn:microsoft.com/office/officeart/2018/2/layout/IconCircleList"/>
    <dgm:cxn modelId="{257B89A2-2B57-4E74-B16E-CBE270333137}" srcId="{DBC99D6A-9CD0-4563-93C8-EEC50BBA6752}" destId="{1B97A85B-E2A6-495F-99AB-D46C2108DE89}" srcOrd="2" destOrd="0" parTransId="{47D4982A-E95D-4D71-ACC6-444DD58E56DA}" sibTransId="{114BD9F4-836C-4EEE-840B-FABA4547365D}"/>
    <dgm:cxn modelId="{329E86A3-3A08-4E59-BD1D-A6D50B774DF8}" type="presOf" srcId="{87229AFA-3D74-4099-A026-4732FFE57B57}" destId="{A642A362-6ADC-4038-ABC8-1633A6BCA401}" srcOrd="0" destOrd="0" presId="urn:microsoft.com/office/officeart/2018/2/layout/IconCircleList"/>
    <dgm:cxn modelId="{FA2E59A7-305C-4AFC-865F-1398FE6F61D2}" srcId="{DBC99D6A-9CD0-4563-93C8-EEC50BBA6752}" destId="{9C26E56C-124F-4B5F-8411-5990F89559D8}" srcOrd="3" destOrd="0" parTransId="{1AFA2C86-CF42-4DD6-8FBB-EBEEC36F8A3A}" sibTransId="{7E2A24F9-C4B4-475E-9425-216E6741E0E3}"/>
    <dgm:cxn modelId="{BE858CEA-7C21-4E61-99F7-105FD9710263}" type="presOf" srcId="{114BD9F4-836C-4EEE-840B-FABA4547365D}" destId="{CEBF84D1-F9CD-4FAC-8A54-C93D3519F85E}" srcOrd="0" destOrd="0" presId="urn:microsoft.com/office/officeart/2018/2/layout/IconCircleList"/>
    <dgm:cxn modelId="{2E5358EC-B244-4EC7-B209-26BAAEEA71A0}" type="presOf" srcId="{1B97A85B-E2A6-495F-99AB-D46C2108DE89}" destId="{58B79944-3407-4F5A-9E67-6F58FCC6B2F4}" srcOrd="0" destOrd="0" presId="urn:microsoft.com/office/officeart/2018/2/layout/IconCircleList"/>
    <dgm:cxn modelId="{83DE356A-B94E-476E-980B-C52F56AB5CB8}" type="presParOf" srcId="{ABFB4DA9-DF5F-4359-A83A-91DB1A7DBBC7}" destId="{BCBE4B2D-3732-4FF5-90AD-307DA56BBF14}" srcOrd="0" destOrd="0" presId="urn:microsoft.com/office/officeart/2018/2/layout/IconCircleList"/>
    <dgm:cxn modelId="{3D53D68D-C8CE-4579-87CB-953C6F69A46E}" type="presParOf" srcId="{BCBE4B2D-3732-4FF5-90AD-307DA56BBF14}" destId="{7068A3A6-A710-4022-84B9-22C731342BF7}" srcOrd="0" destOrd="0" presId="urn:microsoft.com/office/officeart/2018/2/layout/IconCircleList"/>
    <dgm:cxn modelId="{B4F13287-7275-4816-B4D2-6474B65D7FBA}" type="presParOf" srcId="{7068A3A6-A710-4022-84B9-22C731342BF7}" destId="{B3CF4E63-2B70-4B37-B29F-330EB7AC2A37}" srcOrd="0" destOrd="0" presId="urn:microsoft.com/office/officeart/2018/2/layout/IconCircleList"/>
    <dgm:cxn modelId="{3A1078ED-F188-4C16-B71E-35FC05646134}" type="presParOf" srcId="{7068A3A6-A710-4022-84B9-22C731342BF7}" destId="{94A9DF88-E354-4A9E-BDED-D0497228F6E9}" srcOrd="1" destOrd="0" presId="urn:microsoft.com/office/officeart/2018/2/layout/IconCircleList"/>
    <dgm:cxn modelId="{86F9409F-F213-4BBF-90FE-316B434C17AB}" type="presParOf" srcId="{7068A3A6-A710-4022-84B9-22C731342BF7}" destId="{86782006-48B2-4D40-ACC8-396653FF70B2}" srcOrd="2" destOrd="0" presId="urn:microsoft.com/office/officeart/2018/2/layout/IconCircleList"/>
    <dgm:cxn modelId="{BED38946-9CED-4310-B140-F577C4FEBFD8}" type="presParOf" srcId="{7068A3A6-A710-4022-84B9-22C731342BF7}" destId="{90943684-64DE-4B05-AC4C-ACC478123481}" srcOrd="3" destOrd="0" presId="urn:microsoft.com/office/officeart/2018/2/layout/IconCircleList"/>
    <dgm:cxn modelId="{4FC31F17-B0F0-4B20-B5EB-A58D5254FD43}" type="presParOf" srcId="{BCBE4B2D-3732-4FF5-90AD-307DA56BBF14}" destId="{0B9505A4-6F6F-4336-B1EB-064112C36F89}" srcOrd="1" destOrd="0" presId="urn:microsoft.com/office/officeart/2018/2/layout/IconCircleList"/>
    <dgm:cxn modelId="{1B9D7AAC-2DCF-47C9-8FF4-F48DE1DF4812}" type="presParOf" srcId="{BCBE4B2D-3732-4FF5-90AD-307DA56BBF14}" destId="{F8D126F6-D03D-4B40-990F-77D725EF3E40}" srcOrd="2" destOrd="0" presId="urn:microsoft.com/office/officeart/2018/2/layout/IconCircleList"/>
    <dgm:cxn modelId="{11A2EB88-3A46-41E7-B87B-7E910CFBA9FE}" type="presParOf" srcId="{F8D126F6-D03D-4B40-990F-77D725EF3E40}" destId="{6BE0EB0B-1B8C-4FEC-9B69-29566E6B4648}" srcOrd="0" destOrd="0" presId="urn:microsoft.com/office/officeart/2018/2/layout/IconCircleList"/>
    <dgm:cxn modelId="{1F4F937D-6DB0-40AA-8961-B2F050A66ABD}" type="presParOf" srcId="{F8D126F6-D03D-4B40-990F-77D725EF3E40}" destId="{D49D48E2-905A-4C5F-84FD-1C215E36947A}" srcOrd="1" destOrd="0" presId="urn:microsoft.com/office/officeart/2018/2/layout/IconCircleList"/>
    <dgm:cxn modelId="{D0F51A7A-E766-4A53-9CB3-087D054E5257}" type="presParOf" srcId="{F8D126F6-D03D-4B40-990F-77D725EF3E40}" destId="{2B1D84D5-A7E8-4AE1-9C59-C76C81336268}" srcOrd="2" destOrd="0" presId="urn:microsoft.com/office/officeart/2018/2/layout/IconCircleList"/>
    <dgm:cxn modelId="{D692E708-5100-4350-8BFB-B005424E70D1}" type="presParOf" srcId="{F8D126F6-D03D-4B40-990F-77D725EF3E40}" destId="{A642A362-6ADC-4038-ABC8-1633A6BCA401}" srcOrd="3" destOrd="0" presId="urn:microsoft.com/office/officeart/2018/2/layout/IconCircleList"/>
    <dgm:cxn modelId="{FF44EB90-4E37-49A3-8F79-9F7677E00461}" type="presParOf" srcId="{BCBE4B2D-3732-4FF5-90AD-307DA56BBF14}" destId="{9F9A6211-1194-4678-9C76-63AABBB3B76C}" srcOrd="3" destOrd="0" presId="urn:microsoft.com/office/officeart/2018/2/layout/IconCircleList"/>
    <dgm:cxn modelId="{E8BE9228-B2A9-4738-B38F-1D847B1F4645}" type="presParOf" srcId="{BCBE4B2D-3732-4FF5-90AD-307DA56BBF14}" destId="{91737946-A40F-4385-92F6-EBF2FC8F4A09}" srcOrd="4" destOrd="0" presId="urn:microsoft.com/office/officeart/2018/2/layout/IconCircleList"/>
    <dgm:cxn modelId="{9A619785-EA22-4C4B-AEDC-DB8892BC201B}" type="presParOf" srcId="{91737946-A40F-4385-92F6-EBF2FC8F4A09}" destId="{E1D2EEF5-F217-4E94-BCCE-3E274DD96BA5}" srcOrd="0" destOrd="0" presId="urn:microsoft.com/office/officeart/2018/2/layout/IconCircleList"/>
    <dgm:cxn modelId="{133B1B5D-1930-449D-AA72-67F9BCE47F1D}" type="presParOf" srcId="{91737946-A40F-4385-92F6-EBF2FC8F4A09}" destId="{63133CDE-809B-42A2-AF69-F43AB28D7AE6}" srcOrd="1" destOrd="0" presId="urn:microsoft.com/office/officeart/2018/2/layout/IconCircleList"/>
    <dgm:cxn modelId="{10B6476D-540E-4FB0-9DDF-ABECE61F103E}" type="presParOf" srcId="{91737946-A40F-4385-92F6-EBF2FC8F4A09}" destId="{C570A6BE-0130-40F6-82A9-8B4C2D905B31}" srcOrd="2" destOrd="0" presId="urn:microsoft.com/office/officeart/2018/2/layout/IconCircleList"/>
    <dgm:cxn modelId="{67EEAD48-7DA8-4FEB-A0F2-B61DFB226A1B}" type="presParOf" srcId="{91737946-A40F-4385-92F6-EBF2FC8F4A09}" destId="{58B79944-3407-4F5A-9E67-6F58FCC6B2F4}" srcOrd="3" destOrd="0" presId="urn:microsoft.com/office/officeart/2018/2/layout/IconCircleList"/>
    <dgm:cxn modelId="{3E962F0D-DB16-4ACB-AC1D-BA40B4A7F56E}" type="presParOf" srcId="{BCBE4B2D-3732-4FF5-90AD-307DA56BBF14}" destId="{CEBF84D1-F9CD-4FAC-8A54-C93D3519F85E}" srcOrd="5" destOrd="0" presId="urn:microsoft.com/office/officeart/2018/2/layout/IconCircleList"/>
    <dgm:cxn modelId="{0F8840D9-09C1-40AD-955F-C31C12FFC25E}" type="presParOf" srcId="{BCBE4B2D-3732-4FF5-90AD-307DA56BBF14}" destId="{BC1F8C2E-3C6A-42A2-80FB-7FF16DE848DC}" srcOrd="6" destOrd="0" presId="urn:microsoft.com/office/officeart/2018/2/layout/IconCircleList"/>
    <dgm:cxn modelId="{288549AC-563A-4AAC-ABB7-B37CA99BAC6F}" type="presParOf" srcId="{BC1F8C2E-3C6A-42A2-80FB-7FF16DE848DC}" destId="{AD06D707-50A7-4915-9EFC-1AF0E50F80FF}" srcOrd="0" destOrd="0" presId="urn:microsoft.com/office/officeart/2018/2/layout/IconCircleList"/>
    <dgm:cxn modelId="{4D729CCB-F549-402F-AD04-A1F069CD3196}" type="presParOf" srcId="{BC1F8C2E-3C6A-42A2-80FB-7FF16DE848DC}" destId="{B867A79A-BDE1-4B22-9CCC-D276DCCCFAFF}" srcOrd="1" destOrd="0" presId="urn:microsoft.com/office/officeart/2018/2/layout/IconCircleList"/>
    <dgm:cxn modelId="{FBBE0BC0-5488-4275-9E0F-84304C7C4D69}" type="presParOf" srcId="{BC1F8C2E-3C6A-42A2-80FB-7FF16DE848DC}" destId="{21F87D06-776F-4BBA-BF4C-B15273B3B166}" srcOrd="2" destOrd="0" presId="urn:microsoft.com/office/officeart/2018/2/layout/IconCircleList"/>
    <dgm:cxn modelId="{07F1176E-73BF-4CA0-B898-50B78A8379E9}" type="presParOf" srcId="{BC1F8C2E-3C6A-42A2-80FB-7FF16DE848DC}" destId="{81DCDB25-991D-49BB-B08C-0FB1876228B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D3068-711A-4F25-BD77-98598F20E31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AAB40-17D5-4EC9-92A9-C71F825052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Conducted by: NBEMS</a:t>
          </a:r>
          <a:endParaRPr lang="en-US" dirty="0"/>
        </a:p>
      </dgm:t>
    </dgm:pt>
    <dgm:pt modelId="{BFFA346E-4723-48DC-82F3-5197104C2A95}" type="parTrans" cxnId="{B6794519-4F70-4C6F-B9D5-A917D1C851E6}">
      <dgm:prSet/>
      <dgm:spPr/>
      <dgm:t>
        <a:bodyPr/>
        <a:lstStyle/>
        <a:p>
          <a:endParaRPr lang="en-US"/>
        </a:p>
      </dgm:t>
    </dgm:pt>
    <dgm:pt modelId="{243494DE-704C-4D07-9FB2-B7431EF758A5}" type="sibTrans" cxnId="{B6794519-4F70-4C6F-B9D5-A917D1C851E6}">
      <dgm:prSet/>
      <dgm:spPr/>
      <dgm:t>
        <a:bodyPr/>
        <a:lstStyle/>
        <a:p>
          <a:endParaRPr lang="en-US"/>
        </a:p>
      </dgm:t>
    </dgm:pt>
    <dgm:pt modelId="{ABCC9A59-2B23-4E89-9D70-BC8F0D1322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Website:</a:t>
          </a:r>
          <a:r>
            <a:rPr lang="en-IN" b="1" dirty="0"/>
            <a:t>https</a:t>
          </a:r>
        </a:p>
        <a:p>
          <a:pPr>
            <a:lnSpc>
              <a:spcPct val="100000"/>
            </a:lnSpc>
          </a:pPr>
          <a:r>
            <a:rPr lang="en-IN" b="1" dirty="0"/>
            <a:t>://natboard.edu.in/</a:t>
          </a:r>
          <a:endParaRPr lang="en-US" dirty="0"/>
        </a:p>
      </dgm:t>
    </dgm:pt>
    <dgm:pt modelId="{9320888A-126E-4E27-9F02-0DBE4BB9F27B}" type="parTrans" cxnId="{182237C8-384B-41C6-A104-62B6228DEDE0}">
      <dgm:prSet/>
      <dgm:spPr/>
      <dgm:t>
        <a:bodyPr/>
        <a:lstStyle/>
        <a:p>
          <a:endParaRPr lang="en-US"/>
        </a:p>
      </dgm:t>
    </dgm:pt>
    <dgm:pt modelId="{786FF02E-2382-40A8-B6BA-FB3EB316DFE0}" type="sibTrans" cxnId="{182237C8-384B-41C6-A104-62B6228DEDE0}">
      <dgm:prSet/>
      <dgm:spPr/>
      <dgm:t>
        <a:bodyPr/>
        <a:lstStyle/>
        <a:p>
          <a:endParaRPr lang="en-US"/>
        </a:p>
      </dgm:t>
    </dgm:pt>
    <dgm:pt modelId="{077B8783-1016-45D1-A0A1-2B70AD3EF8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Eligibility: B. Pharm. III Yr|</a:t>
          </a:r>
        </a:p>
      </dgm:t>
    </dgm:pt>
    <dgm:pt modelId="{342DBC6C-9506-41C5-B4D7-F6CAB4AB7AF6}" type="parTrans" cxnId="{67725644-2B2D-4EF8-A033-812882AA16E9}">
      <dgm:prSet/>
      <dgm:spPr/>
      <dgm:t>
        <a:bodyPr/>
        <a:lstStyle/>
        <a:p>
          <a:endParaRPr lang="en-US"/>
        </a:p>
      </dgm:t>
    </dgm:pt>
    <dgm:pt modelId="{6A9166D4-26AC-4286-8AD0-C6C1E1FFE055}" type="sibTrans" cxnId="{67725644-2B2D-4EF8-A033-812882AA16E9}">
      <dgm:prSet/>
      <dgm:spPr/>
      <dgm:t>
        <a:bodyPr/>
        <a:lstStyle/>
        <a:p>
          <a:endParaRPr lang="en-US"/>
        </a:p>
      </dgm:t>
    </dgm:pt>
    <dgm:pt modelId="{484E5123-9193-4976-8633-D2DD02704D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Question Paper Patten: MCQs</a:t>
          </a:r>
          <a:endParaRPr lang="en-US" dirty="0"/>
        </a:p>
      </dgm:t>
    </dgm:pt>
    <dgm:pt modelId="{6C5757AF-8D2D-4A14-8388-9B3C983FD601}" type="parTrans" cxnId="{9C139750-9359-4C42-981F-2102A2A25FD7}">
      <dgm:prSet/>
      <dgm:spPr/>
      <dgm:t>
        <a:bodyPr/>
        <a:lstStyle/>
        <a:p>
          <a:endParaRPr lang="en-US"/>
        </a:p>
      </dgm:t>
    </dgm:pt>
    <dgm:pt modelId="{70683FFF-8588-44D5-935D-418BE7F8F93C}" type="sibTrans" cxnId="{9C139750-9359-4C42-981F-2102A2A25FD7}">
      <dgm:prSet/>
      <dgm:spPr/>
      <dgm:t>
        <a:bodyPr/>
        <a:lstStyle/>
        <a:p>
          <a:endParaRPr lang="en-US"/>
        </a:p>
      </dgm:t>
    </dgm:pt>
    <dgm:pt modelId="{AC7A4D47-43FC-4AF9-A5C4-506FF7F7FA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Total Questions: 125, MM: 500</a:t>
          </a:r>
          <a:endParaRPr lang="en-US" dirty="0"/>
        </a:p>
      </dgm:t>
    </dgm:pt>
    <dgm:pt modelId="{0A4A91F0-2764-4607-BAC9-DF3E3819F774}" type="parTrans" cxnId="{6B71A35A-35FF-4CF3-BE72-372EC5D514B8}">
      <dgm:prSet/>
      <dgm:spPr/>
      <dgm:t>
        <a:bodyPr/>
        <a:lstStyle/>
        <a:p>
          <a:endParaRPr lang="en-US"/>
        </a:p>
      </dgm:t>
    </dgm:pt>
    <dgm:pt modelId="{1FC19557-9B1B-4336-A1CE-A812D76A5A1D}" type="sibTrans" cxnId="{6B71A35A-35FF-4CF3-BE72-372EC5D514B8}">
      <dgm:prSet/>
      <dgm:spPr/>
      <dgm:t>
        <a:bodyPr/>
        <a:lstStyle/>
        <a:p>
          <a:endParaRPr lang="en-US"/>
        </a:p>
      </dgm:t>
    </dgm:pt>
    <dgm:pt modelId="{FD49799F-773D-42CD-A5F9-D8D6B61535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Time: 3 Hrs.</a:t>
          </a:r>
          <a:endParaRPr lang="en-US" dirty="0"/>
        </a:p>
      </dgm:t>
    </dgm:pt>
    <dgm:pt modelId="{1DB9F4B0-CCBA-4245-93A7-901F0C31D83C}" type="parTrans" cxnId="{4DAF8851-5C41-46F6-B3B7-9FDA3D5FCCBD}">
      <dgm:prSet/>
      <dgm:spPr/>
      <dgm:t>
        <a:bodyPr/>
        <a:lstStyle/>
        <a:p>
          <a:endParaRPr lang="en-US"/>
        </a:p>
      </dgm:t>
    </dgm:pt>
    <dgm:pt modelId="{0D095445-4FC2-4A63-A38C-AE06D2D299F8}" type="sibTrans" cxnId="{4DAF8851-5C41-46F6-B3B7-9FDA3D5FCCBD}">
      <dgm:prSet/>
      <dgm:spPr/>
      <dgm:t>
        <a:bodyPr/>
        <a:lstStyle/>
        <a:p>
          <a:endParaRPr lang="en-US"/>
        </a:p>
      </dgm:t>
    </dgm:pt>
    <dgm:pt modelId="{6D41CA74-E441-44A8-B1EA-DD23576FDD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Validity of Score Card: 3 Years.</a:t>
          </a:r>
          <a:endParaRPr lang="en-US" dirty="0"/>
        </a:p>
      </dgm:t>
    </dgm:pt>
    <dgm:pt modelId="{1F50A870-4EB4-4B69-9377-9DABB1C260C6}" type="parTrans" cxnId="{D0D71086-DB5E-4718-B224-E65014837460}">
      <dgm:prSet/>
      <dgm:spPr/>
      <dgm:t>
        <a:bodyPr/>
        <a:lstStyle/>
        <a:p>
          <a:endParaRPr lang="en-US"/>
        </a:p>
      </dgm:t>
    </dgm:pt>
    <dgm:pt modelId="{F679F8F6-8A5D-4AF9-BAA6-FF28CD92FC2A}" type="sibTrans" cxnId="{D0D71086-DB5E-4718-B224-E65014837460}">
      <dgm:prSet/>
      <dgm:spPr/>
      <dgm:t>
        <a:bodyPr/>
        <a:lstStyle/>
        <a:p>
          <a:endParaRPr lang="en-US"/>
        </a:p>
      </dgm:t>
    </dgm:pt>
    <dgm:pt modelId="{4D2A4CB5-DA89-4955-81F6-000ADDF596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Scholarship</a:t>
          </a:r>
          <a:r>
            <a:rPr lang="en-US" b="1" dirty="0">
              <a:latin typeface="Calibri Light" panose="020F0302020204030204"/>
            </a:rPr>
            <a:t>: </a:t>
          </a:r>
          <a:r>
            <a:rPr lang="en-US" b="1" dirty="0"/>
            <a:t>12400/Mo</a:t>
          </a:r>
          <a:endParaRPr lang="en-US" b="0" dirty="0">
            <a:latin typeface="Calibri Light" panose="020F0302020204030204"/>
          </a:endParaRPr>
        </a:p>
      </dgm:t>
    </dgm:pt>
    <dgm:pt modelId="{F2EFC771-9467-446B-A10E-96FF5A924AA3}" type="parTrans" cxnId="{7DB280EA-C90C-401F-B813-6AD1C4769093}">
      <dgm:prSet/>
      <dgm:spPr/>
      <dgm:t>
        <a:bodyPr/>
        <a:lstStyle/>
        <a:p>
          <a:endParaRPr lang="en-US"/>
        </a:p>
      </dgm:t>
    </dgm:pt>
    <dgm:pt modelId="{DA6B7761-AD74-417E-BD79-940A6C24C84C}" type="sibTrans" cxnId="{7DB280EA-C90C-401F-B813-6AD1C4769093}">
      <dgm:prSet/>
      <dgm:spPr/>
      <dgm:t>
        <a:bodyPr/>
        <a:lstStyle/>
        <a:p>
          <a:endParaRPr lang="en-US"/>
        </a:p>
      </dgm:t>
    </dgm:pt>
    <dgm:pt modelId="{9925D614-6121-4902-89A9-7955EB60FEB1}" type="pres">
      <dgm:prSet presAssocID="{675D3068-711A-4F25-BD77-98598F20E316}" presName="root" presStyleCnt="0">
        <dgm:presLayoutVars>
          <dgm:dir/>
          <dgm:resizeHandles val="exact"/>
        </dgm:presLayoutVars>
      </dgm:prSet>
      <dgm:spPr/>
    </dgm:pt>
    <dgm:pt modelId="{BE0F76BC-CFBC-4208-9EF3-2304B883D215}" type="pres">
      <dgm:prSet presAssocID="{0CDAAB40-17D5-4EC9-92A9-C71F82505231}" presName="compNode" presStyleCnt="0"/>
      <dgm:spPr/>
    </dgm:pt>
    <dgm:pt modelId="{E772C3F9-5FEE-49B0-80F4-2AAFEF01E686}" type="pres">
      <dgm:prSet presAssocID="{0CDAAB40-17D5-4EC9-92A9-C71F82505231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D770489-6E77-4A11-934B-BD608C40C013}" type="pres">
      <dgm:prSet presAssocID="{0CDAAB40-17D5-4EC9-92A9-C71F82505231}" presName="spaceRect" presStyleCnt="0"/>
      <dgm:spPr/>
    </dgm:pt>
    <dgm:pt modelId="{AA4EA916-15D0-49F6-BB21-B81E9C85B87F}" type="pres">
      <dgm:prSet presAssocID="{0CDAAB40-17D5-4EC9-92A9-C71F82505231}" presName="textRect" presStyleLbl="revTx" presStyleIdx="0" presStyleCnt="8">
        <dgm:presLayoutVars>
          <dgm:chMax val="1"/>
          <dgm:chPref val="1"/>
        </dgm:presLayoutVars>
      </dgm:prSet>
      <dgm:spPr/>
    </dgm:pt>
    <dgm:pt modelId="{6CE446BA-A19F-413A-BE81-F6A92301EC09}" type="pres">
      <dgm:prSet presAssocID="{243494DE-704C-4D07-9FB2-B7431EF758A5}" presName="sibTrans" presStyleCnt="0"/>
      <dgm:spPr/>
    </dgm:pt>
    <dgm:pt modelId="{D0ECF961-4F3D-4D23-A7C7-D72215759043}" type="pres">
      <dgm:prSet presAssocID="{ABCC9A59-2B23-4E89-9D70-BC8F0D132245}" presName="compNode" presStyleCnt="0"/>
      <dgm:spPr/>
    </dgm:pt>
    <dgm:pt modelId="{D2BCC513-DEEC-4795-8DBE-36496AAADEC5}" type="pres">
      <dgm:prSet presAssocID="{ABCC9A59-2B23-4E89-9D70-BC8F0D132245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D66B9D4-DE8E-4740-96E0-7303CB286102}" type="pres">
      <dgm:prSet presAssocID="{ABCC9A59-2B23-4E89-9D70-BC8F0D132245}" presName="spaceRect" presStyleCnt="0"/>
      <dgm:spPr/>
    </dgm:pt>
    <dgm:pt modelId="{159E5E46-C10F-4AD1-9A5A-129235461D71}" type="pres">
      <dgm:prSet presAssocID="{ABCC9A59-2B23-4E89-9D70-BC8F0D132245}" presName="textRect" presStyleLbl="revTx" presStyleIdx="1" presStyleCnt="8">
        <dgm:presLayoutVars>
          <dgm:chMax val="1"/>
          <dgm:chPref val="1"/>
        </dgm:presLayoutVars>
      </dgm:prSet>
      <dgm:spPr/>
    </dgm:pt>
    <dgm:pt modelId="{FF7692FD-BDFA-4794-B421-17EE91D10169}" type="pres">
      <dgm:prSet presAssocID="{786FF02E-2382-40A8-B6BA-FB3EB316DFE0}" presName="sibTrans" presStyleCnt="0"/>
      <dgm:spPr/>
    </dgm:pt>
    <dgm:pt modelId="{E69E205A-2942-4E3D-8626-7270B304222B}" type="pres">
      <dgm:prSet presAssocID="{077B8783-1016-45D1-A0A1-2B70AD3EF8E1}" presName="compNode" presStyleCnt="0"/>
      <dgm:spPr/>
    </dgm:pt>
    <dgm:pt modelId="{9EE711BC-4557-435B-B3D6-9E85765AD79D}" type="pres">
      <dgm:prSet presAssocID="{077B8783-1016-45D1-A0A1-2B70AD3EF8E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79E7132D-274F-4DBA-9DB8-8F3EC3E65607}" type="pres">
      <dgm:prSet presAssocID="{077B8783-1016-45D1-A0A1-2B70AD3EF8E1}" presName="spaceRect" presStyleCnt="0"/>
      <dgm:spPr/>
    </dgm:pt>
    <dgm:pt modelId="{7759E2A5-E199-4F2D-A4AC-4DE107962B4A}" type="pres">
      <dgm:prSet presAssocID="{077B8783-1016-45D1-A0A1-2B70AD3EF8E1}" presName="textRect" presStyleLbl="revTx" presStyleIdx="2" presStyleCnt="8">
        <dgm:presLayoutVars>
          <dgm:chMax val="1"/>
          <dgm:chPref val="1"/>
        </dgm:presLayoutVars>
      </dgm:prSet>
      <dgm:spPr/>
    </dgm:pt>
    <dgm:pt modelId="{B22B1B78-830A-402E-A307-47965B407D87}" type="pres">
      <dgm:prSet presAssocID="{6A9166D4-26AC-4286-8AD0-C6C1E1FFE055}" presName="sibTrans" presStyleCnt="0"/>
      <dgm:spPr/>
    </dgm:pt>
    <dgm:pt modelId="{C04A6383-D2AC-44E4-9D41-A5B6A83F6F34}" type="pres">
      <dgm:prSet presAssocID="{484E5123-9193-4976-8633-D2DD02704D15}" presName="compNode" presStyleCnt="0"/>
      <dgm:spPr/>
    </dgm:pt>
    <dgm:pt modelId="{D288537D-E493-4D26-9610-D5D7DC685DB9}" type="pres">
      <dgm:prSet presAssocID="{484E5123-9193-4976-8633-D2DD02704D1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7A1C6DB-E39B-418C-B09A-AAB35FE4659F}" type="pres">
      <dgm:prSet presAssocID="{484E5123-9193-4976-8633-D2DD02704D15}" presName="spaceRect" presStyleCnt="0"/>
      <dgm:spPr/>
    </dgm:pt>
    <dgm:pt modelId="{02DBFD05-D4F2-4A0A-9DAA-1B9AB4C07488}" type="pres">
      <dgm:prSet presAssocID="{484E5123-9193-4976-8633-D2DD02704D15}" presName="textRect" presStyleLbl="revTx" presStyleIdx="3" presStyleCnt="8">
        <dgm:presLayoutVars>
          <dgm:chMax val="1"/>
          <dgm:chPref val="1"/>
        </dgm:presLayoutVars>
      </dgm:prSet>
      <dgm:spPr/>
    </dgm:pt>
    <dgm:pt modelId="{8D525D07-9EE9-4981-A3F6-20A680623DF7}" type="pres">
      <dgm:prSet presAssocID="{70683FFF-8588-44D5-935D-418BE7F8F93C}" presName="sibTrans" presStyleCnt="0"/>
      <dgm:spPr/>
    </dgm:pt>
    <dgm:pt modelId="{5EC4716E-F554-4854-971E-753C324019F5}" type="pres">
      <dgm:prSet presAssocID="{AC7A4D47-43FC-4AF9-A5C4-506FF7F7FAB2}" presName="compNode" presStyleCnt="0"/>
      <dgm:spPr/>
    </dgm:pt>
    <dgm:pt modelId="{B1337048-BEF5-4B65-B0E7-FBC0813D4BB0}" type="pres">
      <dgm:prSet presAssocID="{AC7A4D47-43FC-4AF9-A5C4-506FF7F7FAB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0E38A2-D4E9-488F-8859-41A10D1E77EC}" type="pres">
      <dgm:prSet presAssocID="{AC7A4D47-43FC-4AF9-A5C4-506FF7F7FAB2}" presName="spaceRect" presStyleCnt="0"/>
      <dgm:spPr/>
    </dgm:pt>
    <dgm:pt modelId="{3BE61A00-50D1-4198-AAA6-FA7804685CAF}" type="pres">
      <dgm:prSet presAssocID="{AC7A4D47-43FC-4AF9-A5C4-506FF7F7FAB2}" presName="textRect" presStyleLbl="revTx" presStyleIdx="4" presStyleCnt="8">
        <dgm:presLayoutVars>
          <dgm:chMax val="1"/>
          <dgm:chPref val="1"/>
        </dgm:presLayoutVars>
      </dgm:prSet>
      <dgm:spPr/>
    </dgm:pt>
    <dgm:pt modelId="{E62D7F3D-47A5-4AF1-9B5B-FFF66B4554BE}" type="pres">
      <dgm:prSet presAssocID="{1FC19557-9B1B-4336-A1CE-A812D76A5A1D}" presName="sibTrans" presStyleCnt="0"/>
      <dgm:spPr/>
    </dgm:pt>
    <dgm:pt modelId="{C76EF6E9-4354-4E8D-8790-7FA86F40FA61}" type="pres">
      <dgm:prSet presAssocID="{FD49799F-773D-42CD-A5F9-D8D6B61535E3}" presName="compNode" presStyleCnt="0"/>
      <dgm:spPr/>
    </dgm:pt>
    <dgm:pt modelId="{5232CDCC-00CB-42F8-AC53-F213E2020177}" type="pres">
      <dgm:prSet presAssocID="{FD49799F-773D-42CD-A5F9-D8D6B61535E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27A85D8-34BA-4726-BFC3-27674AA6555F}" type="pres">
      <dgm:prSet presAssocID="{FD49799F-773D-42CD-A5F9-D8D6B61535E3}" presName="spaceRect" presStyleCnt="0"/>
      <dgm:spPr/>
    </dgm:pt>
    <dgm:pt modelId="{0173926D-23BC-40B0-B2CE-C54C863D7428}" type="pres">
      <dgm:prSet presAssocID="{FD49799F-773D-42CD-A5F9-D8D6B61535E3}" presName="textRect" presStyleLbl="revTx" presStyleIdx="5" presStyleCnt="8">
        <dgm:presLayoutVars>
          <dgm:chMax val="1"/>
          <dgm:chPref val="1"/>
        </dgm:presLayoutVars>
      </dgm:prSet>
      <dgm:spPr/>
    </dgm:pt>
    <dgm:pt modelId="{E933EC12-25A4-4FF4-87B5-BD17F21036D4}" type="pres">
      <dgm:prSet presAssocID="{0D095445-4FC2-4A63-A38C-AE06D2D299F8}" presName="sibTrans" presStyleCnt="0"/>
      <dgm:spPr/>
    </dgm:pt>
    <dgm:pt modelId="{C67290D0-4E90-4C39-BBF8-522C7E6B084A}" type="pres">
      <dgm:prSet presAssocID="{6D41CA74-E441-44A8-B1EA-DD23576FDDF6}" presName="compNode" presStyleCnt="0"/>
      <dgm:spPr/>
    </dgm:pt>
    <dgm:pt modelId="{F6FD1762-293D-42BE-8DD9-CF7E7482A236}" type="pres">
      <dgm:prSet presAssocID="{6D41CA74-E441-44A8-B1EA-DD23576FDDF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43D2D3D-051F-44CB-A827-DCCDAC7AB89D}" type="pres">
      <dgm:prSet presAssocID="{6D41CA74-E441-44A8-B1EA-DD23576FDDF6}" presName="spaceRect" presStyleCnt="0"/>
      <dgm:spPr/>
    </dgm:pt>
    <dgm:pt modelId="{5DD1393D-8337-4731-9EEB-CE6BE0608868}" type="pres">
      <dgm:prSet presAssocID="{6D41CA74-E441-44A8-B1EA-DD23576FDDF6}" presName="textRect" presStyleLbl="revTx" presStyleIdx="6" presStyleCnt="8">
        <dgm:presLayoutVars>
          <dgm:chMax val="1"/>
          <dgm:chPref val="1"/>
        </dgm:presLayoutVars>
      </dgm:prSet>
      <dgm:spPr/>
    </dgm:pt>
    <dgm:pt modelId="{7CF0C901-6CD0-4BC7-8036-3392155C744F}" type="pres">
      <dgm:prSet presAssocID="{F679F8F6-8A5D-4AF9-BAA6-FF28CD92FC2A}" presName="sibTrans" presStyleCnt="0"/>
      <dgm:spPr/>
    </dgm:pt>
    <dgm:pt modelId="{41281CB5-594E-452A-BB7A-77C25778C6D2}" type="pres">
      <dgm:prSet presAssocID="{4D2A4CB5-DA89-4955-81F6-000ADDF5963A}" presName="compNode" presStyleCnt="0"/>
      <dgm:spPr/>
    </dgm:pt>
    <dgm:pt modelId="{C6386A5B-8DBC-48EC-A570-7BC1BC51CFB5}" type="pres">
      <dgm:prSet presAssocID="{4D2A4CB5-DA89-4955-81F6-000ADDF5963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750EDCC-48F0-41DD-AC07-E2ED01965AC6}" type="pres">
      <dgm:prSet presAssocID="{4D2A4CB5-DA89-4955-81F6-000ADDF5963A}" presName="spaceRect" presStyleCnt="0"/>
      <dgm:spPr/>
    </dgm:pt>
    <dgm:pt modelId="{622ABEC1-2DC4-4106-AE92-DADB92C851FB}" type="pres">
      <dgm:prSet presAssocID="{4D2A4CB5-DA89-4955-81F6-000ADDF5963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6794519-4F70-4C6F-B9D5-A917D1C851E6}" srcId="{675D3068-711A-4F25-BD77-98598F20E316}" destId="{0CDAAB40-17D5-4EC9-92A9-C71F82505231}" srcOrd="0" destOrd="0" parTransId="{BFFA346E-4723-48DC-82F3-5197104C2A95}" sibTransId="{243494DE-704C-4D07-9FB2-B7431EF758A5}"/>
    <dgm:cxn modelId="{62B0583F-C34A-4EDF-83D6-9692A46DD9F8}" type="presOf" srcId="{ABCC9A59-2B23-4E89-9D70-BC8F0D132245}" destId="{159E5E46-C10F-4AD1-9A5A-129235461D71}" srcOrd="0" destOrd="0" presId="urn:microsoft.com/office/officeart/2018/2/layout/IconLabelList"/>
    <dgm:cxn modelId="{67725644-2B2D-4EF8-A033-812882AA16E9}" srcId="{675D3068-711A-4F25-BD77-98598F20E316}" destId="{077B8783-1016-45D1-A0A1-2B70AD3EF8E1}" srcOrd="2" destOrd="0" parTransId="{342DBC6C-9506-41C5-B4D7-F6CAB4AB7AF6}" sibTransId="{6A9166D4-26AC-4286-8AD0-C6C1E1FFE055}"/>
    <dgm:cxn modelId="{5498496A-07D0-45C8-984A-AA313294FEDA}" type="presOf" srcId="{AC7A4D47-43FC-4AF9-A5C4-506FF7F7FAB2}" destId="{3BE61A00-50D1-4198-AAA6-FA7804685CAF}" srcOrd="0" destOrd="0" presId="urn:microsoft.com/office/officeart/2018/2/layout/IconLabelList"/>
    <dgm:cxn modelId="{9C139750-9359-4C42-981F-2102A2A25FD7}" srcId="{675D3068-711A-4F25-BD77-98598F20E316}" destId="{484E5123-9193-4976-8633-D2DD02704D15}" srcOrd="3" destOrd="0" parTransId="{6C5757AF-8D2D-4A14-8388-9B3C983FD601}" sibTransId="{70683FFF-8588-44D5-935D-418BE7F8F93C}"/>
    <dgm:cxn modelId="{4DAF8851-5C41-46F6-B3B7-9FDA3D5FCCBD}" srcId="{675D3068-711A-4F25-BD77-98598F20E316}" destId="{FD49799F-773D-42CD-A5F9-D8D6B61535E3}" srcOrd="5" destOrd="0" parTransId="{1DB9F4B0-CCBA-4245-93A7-901F0C31D83C}" sibTransId="{0D095445-4FC2-4A63-A38C-AE06D2D299F8}"/>
    <dgm:cxn modelId="{B3E1B159-64C4-4563-A50B-5A439A3131A9}" type="presOf" srcId="{6D41CA74-E441-44A8-B1EA-DD23576FDDF6}" destId="{5DD1393D-8337-4731-9EEB-CE6BE0608868}" srcOrd="0" destOrd="0" presId="urn:microsoft.com/office/officeart/2018/2/layout/IconLabelList"/>
    <dgm:cxn modelId="{6B71A35A-35FF-4CF3-BE72-372EC5D514B8}" srcId="{675D3068-711A-4F25-BD77-98598F20E316}" destId="{AC7A4D47-43FC-4AF9-A5C4-506FF7F7FAB2}" srcOrd="4" destOrd="0" parTransId="{0A4A91F0-2764-4607-BAC9-DF3E3819F774}" sibTransId="{1FC19557-9B1B-4336-A1CE-A812D76A5A1D}"/>
    <dgm:cxn modelId="{68E4EA7A-04B6-47AB-A49E-B78A37990341}" type="presOf" srcId="{484E5123-9193-4976-8633-D2DD02704D15}" destId="{02DBFD05-D4F2-4A0A-9DAA-1B9AB4C07488}" srcOrd="0" destOrd="0" presId="urn:microsoft.com/office/officeart/2018/2/layout/IconLabelList"/>
    <dgm:cxn modelId="{E4B6827F-F1CE-4BA5-BBA4-DB51BAC32018}" type="presOf" srcId="{077B8783-1016-45D1-A0A1-2B70AD3EF8E1}" destId="{7759E2A5-E199-4F2D-A4AC-4DE107962B4A}" srcOrd="0" destOrd="0" presId="urn:microsoft.com/office/officeart/2018/2/layout/IconLabelList"/>
    <dgm:cxn modelId="{D0D71086-DB5E-4718-B224-E65014837460}" srcId="{675D3068-711A-4F25-BD77-98598F20E316}" destId="{6D41CA74-E441-44A8-B1EA-DD23576FDDF6}" srcOrd="6" destOrd="0" parTransId="{1F50A870-4EB4-4B69-9377-9DABB1C260C6}" sibTransId="{F679F8F6-8A5D-4AF9-BAA6-FF28CD92FC2A}"/>
    <dgm:cxn modelId="{AF86EC9D-E4A1-43E4-BECA-341D6563F3D9}" type="presOf" srcId="{FD49799F-773D-42CD-A5F9-D8D6B61535E3}" destId="{0173926D-23BC-40B0-B2CE-C54C863D7428}" srcOrd="0" destOrd="0" presId="urn:microsoft.com/office/officeart/2018/2/layout/IconLabelList"/>
    <dgm:cxn modelId="{C8EEAFAA-9D03-471A-9014-A6FFD67EA2C0}" type="presOf" srcId="{4D2A4CB5-DA89-4955-81F6-000ADDF5963A}" destId="{622ABEC1-2DC4-4106-AE92-DADB92C851FB}" srcOrd="0" destOrd="0" presId="urn:microsoft.com/office/officeart/2018/2/layout/IconLabelList"/>
    <dgm:cxn modelId="{182237C8-384B-41C6-A104-62B6228DEDE0}" srcId="{675D3068-711A-4F25-BD77-98598F20E316}" destId="{ABCC9A59-2B23-4E89-9D70-BC8F0D132245}" srcOrd="1" destOrd="0" parTransId="{9320888A-126E-4E27-9F02-0DBE4BB9F27B}" sibTransId="{786FF02E-2382-40A8-B6BA-FB3EB316DFE0}"/>
    <dgm:cxn modelId="{DED91FE8-FED2-4ABE-800E-E5587D88ECD4}" type="presOf" srcId="{675D3068-711A-4F25-BD77-98598F20E316}" destId="{9925D614-6121-4902-89A9-7955EB60FEB1}" srcOrd="0" destOrd="0" presId="urn:microsoft.com/office/officeart/2018/2/layout/IconLabelList"/>
    <dgm:cxn modelId="{7DB280EA-C90C-401F-B813-6AD1C4769093}" srcId="{675D3068-711A-4F25-BD77-98598F20E316}" destId="{4D2A4CB5-DA89-4955-81F6-000ADDF5963A}" srcOrd="7" destOrd="0" parTransId="{F2EFC771-9467-446B-A10E-96FF5A924AA3}" sibTransId="{DA6B7761-AD74-417E-BD79-940A6C24C84C}"/>
    <dgm:cxn modelId="{3A6380FA-0265-4922-91D8-ECB7CAB0E35D}" type="presOf" srcId="{0CDAAB40-17D5-4EC9-92A9-C71F82505231}" destId="{AA4EA916-15D0-49F6-BB21-B81E9C85B87F}" srcOrd="0" destOrd="0" presId="urn:microsoft.com/office/officeart/2018/2/layout/IconLabelList"/>
    <dgm:cxn modelId="{8AFB9B86-8496-432A-BD61-9CDE3352F085}" type="presParOf" srcId="{9925D614-6121-4902-89A9-7955EB60FEB1}" destId="{BE0F76BC-CFBC-4208-9EF3-2304B883D215}" srcOrd="0" destOrd="0" presId="urn:microsoft.com/office/officeart/2018/2/layout/IconLabelList"/>
    <dgm:cxn modelId="{81B3D03B-F98B-406C-A7F4-B049723AD0CA}" type="presParOf" srcId="{BE0F76BC-CFBC-4208-9EF3-2304B883D215}" destId="{E772C3F9-5FEE-49B0-80F4-2AAFEF01E686}" srcOrd="0" destOrd="0" presId="urn:microsoft.com/office/officeart/2018/2/layout/IconLabelList"/>
    <dgm:cxn modelId="{D9EDD04A-93AF-47FD-88EE-405B6A3E4D90}" type="presParOf" srcId="{BE0F76BC-CFBC-4208-9EF3-2304B883D215}" destId="{ED770489-6E77-4A11-934B-BD608C40C013}" srcOrd="1" destOrd="0" presId="urn:microsoft.com/office/officeart/2018/2/layout/IconLabelList"/>
    <dgm:cxn modelId="{F0E5B83B-FB59-40C7-A7C7-1E094538564A}" type="presParOf" srcId="{BE0F76BC-CFBC-4208-9EF3-2304B883D215}" destId="{AA4EA916-15D0-49F6-BB21-B81E9C85B87F}" srcOrd="2" destOrd="0" presId="urn:microsoft.com/office/officeart/2018/2/layout/IconLabelList"/>
    <dgm:cxn modelId="{8EA6C0A0-88F4-442E-903D-3FD6D3F0AE3E}" type="presParOf" srcId="{9925D614-6121-4902-89A9-7955EB60FEB1}" destId="{6CE446BA-A19F-413A-BE81-F6A92301EC09}" srcOrd="1" destOrd="0" presId="urn:microsoft.com/office/officeart/2018/2/layout/IconLabelList"/>
    <dgm:cxn modelId="{86AD0957-5AEA-4282-8AD9-E2E6FDE3F0FF}" type="presParOf" srcId="{9925D614-6121-4902-89A9-7955EB60FEB1}" destId="{D0ECF961-4F3D-4D23-A7C7-D72215759043}" srcOrd="2" destOrd="0" presId="urn:microsoft.com/office/officeart/2018/2/layout/IconLabelList"/>
    <dgm:cxn modelId="{E0E42906-0163-4BBE-81D4-F9E07A25EAAF}" type="presParOf" srcId="{D0ECF961-4F3D-4D23-A7C7-D72215759043}" destId="{D2BCC513-DEEC-4795-8DBE-36496AAADEC5}" srcOrd="0" destOrd="0" presId="urn:microsoft.com/office/officeart/2018/2/layout/IconLabelList"/>
    <dgm:cxn modelId="{E22A44F6-217C-474B-A2E1-DC94742950D1}" type="presParOf" srcId="{D0ECF961-4F3D-4D23-A7C7-D72215759043}" destId="{8D66B9D4-DE8E-4740-96E0-7303CB286102}" srcOrd="1" destOrd="0" presId="urn:microsoft.com/office/officeart/2018/2/layout/IconLabelList"/>
    <dgm:cxn modelId="{9B95E997-CFB9-4226-BBBB-851673C4B524}" type="presParOf" srcId="{D0ECF961-4F3D-4D23-A7C7-D72215759043}" destId="{159E5E46-C10F-4AD1-9A5A-129235461D71}" srcOrd="2" destOrd="0" presId="urn:microsoft.com/office/officeart/2018/2/layout/IconLabelList"/>
    <dgm:cxn modelId="{E59BFD3D-B173-411A-BD78-947B64E6773A}" type="presParOf" srcId="{9925D614-6121-4902-89A9-7955EB60FEB1}" destId="{FF7692FD-BDFA-4794-B421-17EE91D10169}" srcOrd="3" destOrd="0" presId="urn:microsoft.com/office/officeart/2018/2/layout/IconLabelList"/>
    <dgm:cxn modelId="{37AACE12-5EA6-4DDC-88E4-597B0848D9F8}" type="presParOf" srcId="{9925D614-6121-4902-89A9-7955EB60FEB1}" destId="{E69E205A-2942-4E3D-8626-7270B304222B}" srcOrd="4" destOrd="0" presId="urn:microsoft.com/office/officeart/2018/2/layout/IconLabelList"/>
    <dgm:cxn modelId="{D64F9A46-D34E-49CB-9DE4-59663A95F3A3}" type="presParOf" srcId="{E69E205A-2942-4E3D-8626-7270B304222B}" destId="{9EE711BC-4557-435B-B3D6-9E85765AD79D}" srcOrd="0" destOrd="0" presId="urn:microsoft.com/office/officeart/2018/2/layout/IconLabelList"/>
    <dgm:cxn modelId="{BE8A97B9-2258-42C9-990C-B9CC15298583}" type="presParOf" srcId="{E69E205A-2942-4E3D-8626-7270B304222B}" destId="{79E7132D-274F-4DBA-9DB8-8F3EC3E65607}" srcOrd="1" destOrd="0" presId="urn:microsoft.com/office/officeart/2018/2/layout/IconLabelList"/>
    <dgm:cxn modelId="{5E79E904-EA95-40B2-A9F1-8A8A62A8389D}" type="presParOf" srcId="{E69E205A-2942-4E3D-8626-7270B304222B}" destId="{7759E2A5-E199-4F2D-A4AC-4DE107962B4A}" srcOrd="2" destOrd="0" presId="urn:microsoft.com/office/officeart/2018/2/layout/IconLabelList"/>
    <dgm:cxn modelId="{89CBB5BD-608A-43CA-BA18-93B391B7E81E}" type="presParOf" srcId="{9925D614-6121-4902-89A9-7955EB60FEB1}" destId="{B22B1B78-830A-402E-A307-47965B407D87}" srcOrd="5" destOrd="0" presId="urn:microsoft.com/office/officeart/2018/2/layout/IconLabelList"/>
    <dgm:cxn modelId="{2D6BD774-DBBA-4246-962A-893992AB68E5}" type="presParOf" srcId="{9925D614-6121-4902-89A9-7955EB60FEB1}" destId="{C04A6383-D2AC-44E4-9D41-A5B6A83F6F34}" srcOrd="6" destOrd="0" presId="urn:microsoft.com/office/officeart/2018/2/layout/IconLabelList"/>
    <dgm:cxn modelId="{DD381266-CF6E-468E-B15C-4B2C1EBF10B6}" type="presParOf" srcId="{C04A6383-D2AC-44E4-9D41-A5B6A83F6F34}" destId="{D288537D-E493-4D26-9610-D5D7DC685DB9}" srcOrd="0" destOrd="0" presId="urn:microsoft.com/office/officeart/2018/2/layout/IconLabelList"/>
    <dgm:cxn modelId="{B78438B8-81BD-4932-BB50-BB37D455AB6C}" type="presParOf" srcId="{C04A6383-D2AC-44E4-9D41-A5B6A83F6F34}" destId="{C7A1C6DB-E39B-418C-B09A-AAB35FE4659F}" srcOrd="1" destOrd="0" presId="urn:microsoft.com/office/officeart/2018/2/layout/IconLabelList"/>
    <dgm:cxn modelId="{97AC244B-EB08-48FD-9C65-C1DA35E86D23}" type="presParOf" srcId="{C04A6383-D2AC-44E4-9D41-A5B6A83F6F34}" destId="{02DBFD05-D4F2-4A0A-9DAA-1B9AB4C07488}" srcOrd="2" destOrd="0" presId="urn:microsoft.com/office/officeart/2018/2/layout/IconLabelList"/>
    <dgm:cxn modelId="{F7D9CCCA-F2D9-42B1-B25B-CEFB14D61538}" type="presParOf" srcId="{9925D614-6121-4902-89A9-7955EB60FEB1}" destId="{8D525D07-9EE9-4981-A3F6-20A680623DF7}" srcOrd="7" destOrd="0" presId="urn:microsoft.com/office/officeart/2018/2/layout/IconLabelList"/>
    <dgm:cxn modelId="{41EF595E-3CE4-4E8B-901D-53DB97057090}" type="presParOf" srcId="{9925D614-6121-4902-89A9-7955EB60FEB1}" destId="{5EC4716E-F554-4854-971E-753C324019F5}" srcOrd="8" destOrd="0" presId="urn:microsoft.com/office/officeart/2018/2/layout/IconLabelList"/>
    <dgm:cxn modelId="{63F61411-C8BF-40D6-870A-207B857A9061}" type="presParOf" srcId="{5EC4716E-F554-4854-971E-753C324019F5}" destId="{B1337048-BEF5-4B65-B0E7-FBC0813D4BB0}" srcOrd="0" destOrd="0" presId="urn:microsoft.com/office/officeart/2018/2/layout/IconLabelList"/>
    <dgm:cxn modelId="{EE9A3427-36CD-44E9-A2DA-82D47CEE4489}" type="presParOf" srcId="{5EC4716E-F554-4854-971E-753C324019F5}" destId="{910E38A2-D4E9-488F-8859-41A10D1E77EC}" srcOrd="1" destOrd="0" presId="urn:microsoft.com/office/officeart/2018/2/layout/IconLabelList"/>
    <dgm:cxn modelId="{DB7BC4DE-6E1E-4640-AED1-89988449E6E3}" type="presParOf" srcId="{5EC4716E-F554-4854-971E-753C324019F5}" destId="{3BE61A00-50D1-4198-AAA6-FA7804685CAF}" srcOrd="2" destOrd="0" presId="urn:microsoft.com/office/officeart/2018/2/layout/IconLabelList"/>
    <dgm:cxn modelId="{7BB25267-2AB7-40DE-80CB-A83AB0A36DB9}" type="presParOf" srcId="{9925D614-6121-4902-89A9-7955EB60FEB1}" destId="{E62D7F3D-47A5-4AF1-9B5B-FFF66B4554BE}" srcOrd="9" destOrd="0" presId="urn:microsoft.com/office/officeart/2018/2/layout/IconLabelList"/>
    <dgm:cxn modelId="{2997D041-38A7-4587-B30D-167F3B54948A}" type="presParOf" srcId="{9925D614-6121-4902-89A9-7955EB60FEB1}" destId="{C76EF6E9-4354-4E8D-8790-7FA86F40FA61}" srcOrd="10" destOrd="0" presId="urn:microsoft.com/office/officeart/2018/2/layout/IconLabelList"/>
    <dgm:cxn modelId="{3B764955-2BFE-44C6-A2BB-EE4853E64CB9}" type="presParOf" srcId="{C76EF6E9-4354-4E8D-8790-7FA86F40FA61}" destId="{5232CDCC-00CB-42F8-AC53-F213E2020177}" srcOrd="0" destOrd="0" presId="urn:microsoft.com/office/officeart/2018/2/layout/IconLabelList"/>
    <dgm:cxn modelId="{F48924D1-7FB5-49F1-8FC6-C1DABEE063BC}" type="presParOf" srcId="{C76EF6E9-4354-4E8D-8790-7FA86F40FA61}" destId="{B27A85D8-34BA-4726-BFC3-27674AA6555F}" srcOrd="1" destOrd="0" presId="urn:microsoft.com/office/officeart/2018/2/layout/IconLabelList"/>
    <dgm:cxn modelId="{319C6F14-9338-46CF-937C-FB0D7DC580B5}" type="presParOf" srcId="{C76EF6E9-4354-4E8D-8790-7FA86F40FA61}" destId="{0173926D-23BC-40B0-B2CE-C54C863D7428}" srcOrd="2" destOrd="0" presId="urn:microsoft.com/office/officeart/2018/2/layout/IconLabelList"/>
    <dgm:cxn modelId="{009B788C-701F-4025-BE3A-C14CC937E92C}" type="presParOf" srcId="{9925D614-6121-4902-89A9-7955EB60FEB1}" destId="{E933EC12-25A4-4FF4-87B5-BD17F21036D4}" srcOrd="11" destOrd="0" presId="urn:microsoft.com/office/officeart/2018/2/layout/IconLabelList"/>
    <dgm:cxn modelId="{B1B6969B-FDE8-44C3-86AE-5D931B8EB8A8}" type="presParOf" srcId="{9925D614-6121-4902-89A9-7955EB60FEB1}" destId="{C67290D0-4E90-4C39-BBF8-522C7E6B084A}" srcOrd="12" destOrd="0" presId="urn:microsoft.com/office/officeart/2018/2/layout/IconLabelList"/>
    <dgm:cxn modelId="{1B7B72F8-B465-455E-9FB6-935A1496DD80}" type="presParOf" srcId="{C67290D0-4E90-4C39-BBF8-522C7E6B084A}" destId="{F6FD1762-293D-42BE-8DD9-CF7E7482A236}" srcOrd="0" destOrd="0" presId="urn:microsoft.com/office/officeart/2018/2/layout/IconLabelList"/>
    <dgm:cxn modelId="{1B811C75-7E5F-4C78-B88F-422FA10711D4}" type="presParOf" srcId="{C67290D0-4E90-4C39-BBF8-522C7E6B084A}" destId="{243D2D3D-051F-44CB-A827-DCCDAC7AB89D}" srcOrd="1" destOrd="0" presId="urn:microsoft.com/office/officeart/2018/2/layout/IconLabelList"/>
    <dgm:cxn modelId="{72BB7460-0973-469D-A314-98368C9D395A}" type="presParOf" srcId="{C67290D0-4E90-4C39-BBF8-522C7E6B084A}" destId="{5DD1393D-8337-4731-9EEB-CE6BE0608868}" srcOrd="2" destOrd="0" presId="urn:microsoft.com/office/officeart/2018/2/layout/IconLabelList"/>
    <dgm:cxn modelId="{239F57D4-2353-4394-A76D-EA5A3A469BE2}" type="presParOf" srcId="{9925D614-6121-4902-89A9-7955EB60FEB1}" destId="{7CF0C901-6CD0-4BC7-8036-3392155C744F}" srcOrd="13" destOrd="0" presId="urn:microsoft.com/office/officeart/2018/2/layout/IconLabelList"/>
    <dgm:cxn modelId="{8B3B1FFE-F657-4B4D-8D67-5D2DBAA1FFAF}" type="presParOf" srcId="{9925D614-6121-4902-89A9-7955EB60FEB1}" destId="{41281CB5-594E-452A-BB7A-77C25778C6D2}" srcOrd="14" destOrd="0" presId="urn:microsoft.com/office/officeart/2018/2/layout/IconLabelList"/>
    <dgm:cxn modelId="{3F86F842-33D6-4A80-B475-FD05F8724629}" type="presParOf" srcId="{41281CB5-594E-452A-BB7A-77C25778C6D2}" destId="{C6386A5B-8DBC-48EC-A570-7BC1BC51CFB5}" srcOrd="0" destOrd="0" presId="urn:microsoft.com/office/officeart/2018/2/layout/IconLabelList"/>
    <dgm:cxn modelId="{89198EC9-C9CD-45D6-9162-2DBFA31870F7}" type="presParOf" srcId="{41281CB5-594E-452A-BB7A-77C25778C6D2}" destId="{B750EDCC-48F0-41DD-AC07-E2ED01965AC6}" srcOrd="1" destOrd="0" presId="urn:microsoft.com/office/officeart/2018/2/layout/IconLabelList"/>
    <dgm:cxn modelId="{58CA7261-C56B-48A4-B2DC-86E47E8833BF}" type="presParOf" srcId="{41281CB5-594E-452A-BB7A-77C25778C6D2}" destId="{622ABEC1-2DC4-4106-AE92-DADB92C851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9AC73-FFE7-40A9-8FFB-57E2F10BD1A9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8D9503-0514-427A-8527-9A9380CD407A}">
      <dgm:prSet/>
      <dgm:spPr/>
      <dgm:t>
        <a:bodyPr/>
        <a:lstStyle/>
        <a:p>
          <a:r>
            <a:rPr lang="en-US" dirty="0"/>
            <a:t>Pharmaceutics (38 Questions)</a:t>
          </a:r>
        </a:p>
      </dgm:t>
    </dgm:pt>
    <dgm:pt modelId="{5491D83F-4B2A-422D-8A02-0AEF785EE61B}" type="parTrans" cxnId="{7228E79B-D2A8-4877-B341-011F6DE2C21C}">
      <dgm:prSet/>
      <dgm:spPr/>
      <dgm:t>
        <a:bodyPr/>
        <a:lstStyle/>
        <a:p>
          <a:endParaRPr lang="en-US"/>
        </a:p>
      </dgm:t>
    </dgm:pt>
    <dgm:pt modelId="{AA51E77D-46A0-44DC-BA21-D72126AC9238}" type="sibTrans" cxnId="{7228E79B-D2A8-4877-B341-011F6DE2C21C}">
      <dgm:prSet/>
      <dgm:spPr/>
      <dgm:t>
        <a:bodyPr/>
        <a:lstStyle/>
        <a:p>
          <a:endParaRPr lang="en-US"/>
        </a:p>
      </dgm:t>
    </dgm:pt>
    <dgm:pt modelId="{ECBBBA68-4B66-4E21-90C9-56ED13B8F8A0}">
      <dgm:prSet/>
      <dgm:spPr/>
      <dgm:t>
        <a:bodyPr/>
        <a:lstStyle/>
        <a:p>
          <a:r>
            <a:rPr lang="en-US" dirty="0"/>
            <a:t>Pharmaceutical Chemistry (38 Questions)</a:t>
          </a:r>
        </a:p>
      </dgm:t>
    </dgm:pt>
    <dgm:pt modelId="{6212C4E7-FB19-44B1-A54A-5B486DAE5B5F}" type="parTrans" cxnId="{D6656285-CF00-4FFC-92BD-6E77B9E22ECE}">
      <dgm:prSet/>
      <dgm:spPr/>
      <dgm:t>
        <a:bodyPr/>
        <a:lstStyle/>
        <a:p>
          <a:endParaRPr lang="en-US"/>
        </a:p>
      </dgm:t>
    </dgm:pt>
    <dgm:pt modelId="{5B2CD86C-9861-4DCA-9C01-1AE99AEA7270}" type="sibTrans" cxnId="{D6656285-CF00-4FFC-92BD-6E77B9E22ECE}">
      <dgm:prSet/>
      <dgm:spPr/>
      <dgm:t>
        <a:bodyPr/>
        <a:lstStyle/>
        <a:p>
          <a:endParaRPr lang="en-US"/>
        </a:p>
      </dgm:t>
    </dgm:pt>
    <dgm:pt modelId="{E0C914EA-082B-40FB-AB05-A40372B905B5}">
      <dgm:prSet/>
      <dgm:spPr/>
      <dgm:t>
        <a:bodyPr/>
        <a:lstStyle/>
        <a:p>
          <a:r>
            <a:rPr lang="en-US" dirty="0"/>
            <a:t>Pharmacology (28 Questions)</a:t>
          </a:r>
        </a:p>
      </dgm:t>
    </dgm:pt>
    <dgm:pt modelId="{9F1C27A4-B849-4166-89C0-2EEFA4240AF4}" type="parTrans" cxnId="{577A7A63-E6CE-4AA9-A28C-F0B638103D74}">
      <dgm:prSet/>
      <dgm:spPr/>
      <dgm:t>
        <a:bodyPr/>
        <a:lstStyle/>
        <a:p>
          <a:endParaRPr lang="en-US"/>
        </a:p>
      </dgm:t>
    </dgm:pt>
    <dgm:pt modelId="{29D2B89F-52F4-4FF3-941D-99D7B144BC61}" type="sibTrans" cxnId="{577A7A63-E6CE-4AA9-A28C-F0B638103D74}">
      <dgm:prSet/>
      <dgm:spPr/>
      <dgm:t>
        <a:bodyPr/>
        <a:lstStyle/>
        <a:p>
          <a:endParaRPr lang="en-US"/>
        </a:p>
      </dgm:t>
    </dgm:pt>
    <dgm:pt modelId="{F6543023-FE24-4B85-8851-8CD5B7468B34}">
      <dgm:prSet/>
      <dgm:spPr/>
      <dgm:t>
        <a:bodyPr/>
        <a:lstStyle/>
        <a:p>
          <a:r>
            <a:rPr lang="en-US" dirty="0"/>
            <a:t>Pharmacognosy (10 Questions)</a:t>
          </a:r>
        </a:p>
      </dgm:t>
    </dgm:pt>
    <dgm:pt modelId="{D86C6B66-B1A6-4B59-A1BA-8478EAEAE9EC}" type="parTrans" cxnId="{74952B92-F924-4EDB-81C4-723DA5D0DB10}">
      <dgm:prSet/>
      <dgm:spPr/>
      <dgm:t>
        <a:bodyPr/>
        <a:lstStyle/>
        <a:p>
          <a:endParaRPr lang="en-US"/>
        </a:p>
      </dgm:t>
    </dgm:pt>
    <dgm:pt modelId="{889EF1C7-F56C-4512-A23D-D4EFF271F7ED}" type="sibTrans" cxnId="{74952B92-F924-4EDB-81C4-723DA5D0DB10}">
      <dgm:prSet/>
      <dgm:spPr/>
      <dgm:t>
        <a:bodyPr/>
        <a:lstStyle/>
        <a:p>
          <a:endParaRPr lang="en-US"/>
        </a:p>
      </dgm:t>
    </dgm:pt>
    <dgm:pt modelId="{E43D9296-9A77-4FDC-8F1C-29FFEAC24E31}">
      <dgm:prSet/>
      <dgm:spPr/>
      <dgm:t>
        <a:bodyPr/>
        <a:lstStyle/>
        <a:p>
          <a:r>
            <a:rPr lang="en-US" dirty="0"/>
            <a:t>Other Subjects (11 Questions)</a:t>
          </a:r>
        </a:p>
      </dgm:t>
    </dgm:pt>
    <dgm:pt modelId="{990D9688-1B60-4AFD-92AA-541EC2817E06}" type="parTrans" cxnId="{7C0A0ECD-4FAB-4C4F-AADD-27CD89531869}">
      <dgm:prSet/>
      <dgm:spPr/>
      <dgm:t>
        <a:bodyPr/>
        <a:lstStyle/>
        <a:p>
          <a:endParaRPr lang="en-US"/>
        </a:p>
      </dgm:t>
    </dgm:pt>
    <dgm:pt modelId="{29DB7867-A959-412C-BCF8-FFD6C137C6EB}" type="sibTrans" cxnId="{7C0A0ECD-4FAB-4C4F-AADD-27CD89531869}">
      <dgm:prSet/>
      <dgm:spPr/>
      <dgm:t>
        <a:bodyPr/>
        <a:lstStyle/>
        <a:p>
          <a:endParaRPr lang="en-US"/>
        </a:p>
      </dgm:t>
    </dgm:pt>
    <dgm:pt modelId="{FBAB9062-BE61-4D7D-8D79-500E07F40428}" type="pres">
      <dgm:prSet presAssocID="{9B69AC73-FFE7-40A9-8FFB-57E2F10BD1A9}" presName="compositeShape" presStyleCnt="0">
        <dgm:presLayoutVars>
          <dgm:chMax val="7"/>
          <dgm:dir/>
          <dgm:resizeHandles val="exact"/>
        </dgm:presLayoutVars>
      </dgm:prSet>
      <dgm:spPr/>
    </dgm:pt>
    <dgm:pt modelId="{56073BB6-73B7-440F-A5CD-DFEEDFEC95E5}" type="pres">
      <dgm:prSet presAssocID="{9B69AC73-FFE7-40A9-8FFB-57E2F10BD1A9}" presName="wedge1" presStyleLbl="node1" presStyleIdx="0" presStyleCnt="5"/>
      <dgm:spPr/>
    </dgm:pt>
    <dgm:pt modelId="{2F1B84AC-A70C-4C25-9215-BCC36AC2F211}" type="pres">
      <dgm:prSet presAssocID="{9B69AC73-FFE7-40A9-8FFB-57E2F10BD1A9}" presName="dummy1a" presStyleCnt="0"/>
      <dgm:spPr/>
    </dgm:pt>
    <dgm:pt modelId="{79CC7C19-8E12-458C-B15B-F6BEFCA72DA4}" type="pres">
      <dgm:prSet presAssocID="{9B69AC73-FFE7-40A9-8FFB-57E2F10BD1A9}" presName="dummy1b" presStyleCnt="0"/>
      <dgm:spPr/>
    </dgm:pt>
    <dgm:pt modelId="{0BA3CD0F-4B5A-46AF-AD18-B243086D7BAB}" type="pres">
      <dgm:prSet presAssocID="{9B69AC73-FFE7-40A9-8FFB-57E2F10BD1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F906297-B827-4E78-ADD0-24D9096F8F06}" type="pres">
      <dgm:prSet presAssocID="{9B69AC73-FFE7-40A9-8FFB-57E2F10BD1A9}" presName="wedge2" presStyleLbl="node1" presStyleIdx="1" presStyleCnt="5"/>
      <dgm:spPr/>
    </dgm:pt>
    <dgm:pt modelId="{961EDB00-57EF-43DA-9196-F644BFF1EA15}" type="pres">
      <dgm:prSet presAssocID="{9B69AC73-FFE7-40A9-8FFB-57E2F10BD1A9}" presName="dummy2a" presStyleCnt="0"/>
      <dgm:spPr/>
    </dgm:pt>
    <dgm:pt modelId="{438EFA71-1E32-4C51-BA48-056FF419156D}" type="pres">
      <dgm:prSet presAssocID="{9B69AC73-FFE7-40A9-8FFB-57E2F10BD1A9}" presName="dummy2b" presStyleCnt="0"/>
      <dgm:spPr/>
    </dgm:pt>
    <dgm:pt modelId="{4426B7E0-2B95-4217-9CEA-0C795DCCCFFB}" type="pres">
      <dgm:prSet presAssocID="{9B69AC73-FFE7-40A9-8FFB-57E2F10BD1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243656D-6CDC-4D67-972C-4024C86D305C}" type="pres">
      <dgm:prSet presAssocID="{9B69AC73-FFE7-40A9-8FFB-57E2F10BD1A9}" presName="wedge3" presStyleLbl="node1" presStyleIdx="2" presStyleCnt="5"/>
      <dgm:spPr/>
    </dgm:pt>
    <dgm:pt modelId="{4C46FEAD-6E6B-450A-B540-730F8E572C91}" type="pres">
      <dgm:prSet presAssocID="{9B69AC73-FFE7-40A9-8FFB-57E2F10BD1A9}" presName="dummy3a" presStyleCnt="0"/>
      <dgm:spPr/>
    </dgm:pt>
    <dgm:pt modelId="{1070D51F-E6FA-4487-BC8B-1646F68586AA}" type="pres">
      <dgm:prSet presAssocID="{9B69AC73-FFE7-40A9-8FFB-57E2F10BD1A9}" presName="dummy3b" presStyleCnt="0"/>
      <dgm:spPr/>
    </dgm:pt>
    <dgm:pt modelId="{D2FEE24F-0C7B-4559-BDF6-947139BFF59C}" type="pres">
      <dgm:prSet presAssocID="{9B69AC73-FFE7-40A9-8FFB-57E2F10BD1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1A9834C-31DA-44DA-8BAB-D451E994048C}" type="pres">
      <dgm:prSet presAssocID="{9B69AC73-FFE7-40A9-8FFB-57E2F10BD1A9}" presName="wedge4" presStyleLbl="node1" presStyleIdx="3" presStyleCnt="5"/>
      <dgm:spPr/>
    </dgm:pt>
    <dgm:pt modelId="{40B9EB13-2057-4609-9ECD-AB7CF1C1496F}" type="pres">
      <dgm:prSet presAssocID="{9B69AC73-FFE7-40A9-8FFB-57E2F10BD1A9}" presName="dummy4a" presStyleCnt="0"/>
      <dgm:spPr/>
    </dgm:pt>
    <dgm:pt modelId="{D13660E8-9ABE-461F-A906-B96C44BC657C}" type="pres">
      <dgm:prSet presAssocID="{9B69AC73-FFE7-40A9-8FFB-57E2F10BD1A9}" presName="dummy4b" presStyleCnt="0"/>
      <dgm:spPr/>
    </dgm:pt>
    <dgm:pt modelId="{6CB98E38-6E86-46AE-AE9C-47139D9F276B}" type="pres">
      <dgm:prSet presAssocID="{9B69AC73-FFE7-40A9-8FFB-57E2F10BD1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0AB775-DE2C-4F6F-89D4-F923B084373E}" type="pres">
      <dgm:prSet presAssocID="{9B69AC73-FFE7-40A9-8FFB-57E2F10BD1A9}" presName="wedge5" presStyleLbl="node1" presStyleIdx="4" presStyleCnt="5"/>
      <dgm:spPr/>
    </dgm:pt>
    <dgm:pt modelId="{4F27C4D2-6AD3-4544-AD67-FC0815927EFE}" type="pres">
      <dgm:prSet presAssocID="{9B69AC73-FFE7-40A9-8FFB-57E2F10BD1A9}" presName="dummy5a" presStyleCnt="0"/>
      <dgm:spPr/>
    </dgm:pt>
    <dgm:pt modelId="{185D02EE-CEB5-44B0-9286-63B5808C3DBF}" type="pres">
      <dgm:prSet presAssocID="{9B69AC73-FFE7-40A9-8FFB-57E2F10BD1A9}" presName="dummy5b" presStyleCnt="0"/>
      <dgm:spPr/>
    </dgm:pt>
    <dgm:pt modelId="{D72F2CD9-3168-4F6A-AF8C-54BEB1632E19}" type="pres">
      <dgm:prSet presAssocID="{9B69AC73-FFE7-40A9-8FFB-57E2F10BD1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36A0B161-8CB5-42F4-82AE-C34CF4C62BAC}" type="pres">
      <dgm:prSet presAssocID="{AA51E77D-46A0-44DC-BA21-D72126AC9238}" presName="arrowWedge1" presStyleLbl="fgSibTrans2D1" presStyleIdx="0" presStyleCnt="5"/>
      <dgm:spPr/>
    </dgm:pt>
    <dgm:pt modelId="{18782FDB-F861-41B0-99A8-A000D572F822}" type="pres">
      <dgm:prSet presAssocID="{5B2CD86C-9861-4DCA-9C01-1AE99AEA7270}" presName="arrowWedge2" presStyleLbl="fgSibTrans2D1" presStyleIdx="1" presStyleCnt="5"/>
      <dgm:spPr/>
    </dgm:pt>
    <dgm:pt modelId="{A855AED1-C0B9-46CA-96C1-576218A82C9F}" type="pres">
      <dgm:prSet presAssocID="{29D2B89F-52F4-4FF3-941D-99D7B144BC61}" presName="arrowWedge3" presStyleLbl="fgSibTrans2D1" presStyleIdx="2" presStyleCnt="5"/>
      <dgm:spPr/>
    </dgm:pt>
    <dgm:pt modelId="{C7AB8E4A-79B1-473A-A554-ACCA6EFBDD32}" type="pres">
      <dgm:prSet presAssocID="{889EF1C7-F56C-4512-A23D-D4EFF271F7ED}" presName="arrowWedge4" presStyleLbl="fgSibTrans2D1" presStyleIdx="3" presStyleCnt="5"/>
      <dgm:spPr/>
    </dgm:pt>
    <dgm:pt modelId="{AF1D9E71-C8EF-4808-A0CF-DCD81F33D018}" type="pres">
      <dgm:prSet presAssocID="{29DB7867-A959-412C-BCF8-FFD6C137C6EB}" presName="arrowWedge5" presStyleLbl="fgSibTrans2D1" presStyleIdx="4" presStyleCnt="5"/>
      <dgm:spPr/>
    </dgm:pt>
  </dgm:ptLst>
  <dgm:cxnLst>
    <dgm:cxn modelId="{46527009-4792-4F3A-8844-1F188AD450E8}" type="presOf" srcId="{9B69AC73-FFE7-40A9-8FFB-57E2F10BD1A9}" destId="{FBAB9062-BE61-4D7D-8D79-500E07F40428}" srcOrd="0" destOrd="0" presId="urn:microsoft.com/office/officeart/2005/8/layout/cycle8"/>
    <dgm:cxn modelId="{83E1D634-49C6-44EB-A764-7223E1BE111C}" type="presOf" srcId="{E0C914EA-082B-40FB-AB05-A40372B905B5}" destId="{B243656D-6CDC-4D67-972C-4024C86D305C}" srcOrd="0" destOrd="0" presId="urn:microsoft.com/office/officeart/2005/8/layout/cycle8"/>
    <dgm:cxn modelId="{E0FCFB34-3BC7-4A04-BAC7-1D13411D4F7F}" type="presOf" srcId="{088D9503-0514-427A-8527-9A9380CD407A}" destId="{0BA3CD0F-4B5A-46AF-AD18-B243086D7BAB}" srcOrd="1" destOrd="0" presId="urn:microsoft.com/office/officeart/2005/8/layout/cycle8"/>
    <dgm:cxn modelId="{B5ABBB38-8485-4058-8FFA-2DC2CE811809}" type="presOf" srcId="{E43D9296-9A77-4FDC-8F1C-29FFEAC24E31}" destId="{D72F2CD9-3168-4F6A-AF8C-54BEB1632E19}" srcOrd="1" destOrd="0" presId="urn:microsoft.com/office/officeart/2005/8/layout/cycle8"/>
    <dgm:cxn modelId="{83C1A75F-85A4-48FF-ADEB-61E5DA2DD325}" type="presOf" srcId="{ECBBBA68-4B66-4E21-90C9-56ED13B8F8A0}" destId="{4426B7E0-2B95-4217-9CEA-0C795DCCCFFB}" srcOrd="1" destOrd="0" presId="urn:microsoft.com/office/officeart/2005/8/layout/cycle8"/>
    <dgm:cxn modelId="{577A7A63-E6CE-4AA9-A28C-F0B638103D74}" srcId="{9B69AC73-FFE7-40A9-8FFB-57E2F10BD1A9}" destId="{E0C914EA-082B-40FB-AB05-A40372B905B5}" srcOrd="2" destOrd="0" parTransId="{9F1C27A4-B849-4166-89C0-2EEFA4240AF4}" sibTransId="{29D2B89F-52F4-4FF3-941D-99D7B144BC61}"/>
    <dgm:cxn modelId="{B51D0769-92FB-43DD-B38A-5E5512F86BE7}" type="presOf" srcId="{E0C914EA-082B-40FB-AB05-A40372B905B5}" destId="{D2FEE24F-0C7B-4559-BDF6-947139BFF59C}" srcOrd="1" destOrd="0" presId="urn:microsoft.com/office/officeart/2005/8/layout/cycle8"/>
    <dgm:cxn modelId="{88158051-A70C-41A8-B65B-C86D3BE28DCA}" type="presOf" srcId="{ECBBBA68-4B66-4E21-90C9-56ED13B8F8A0}" destId="{8F906297-B827-4E78-ADD0-24D9096F8F06}" srcOrd="0" destOrd="0" presId="urn:microsoft.com/office/officeart/2005/8/layout/cycle8"/>
    <dgm:cxn modelId="{D6656285-CF00-4FFC-92BD-6E77B9E22ECE}" srcId="{9B69AC73-FFE7-40A9-8FFB-57E2F10BD1A9}" destId="{ECBBBA68-4B66-4E21-90C9-56ED13B8F8A0}" srcOrd="1" destOrd="0" parTransId="{6212C4E7-FB19-44B1-A54A-5B486DAE5B5F}" sibTransId="{5B2CD86C-9861-4DCA-9C01-1AE99AEA7270}"/>
    <dgm:cxn modelId="{3596748D-C0FD-4118-8BCB-99BB5E34A38E}" type="presOf" srcId="{F6543023-FE24-4B85-8851-8CD5B7468B34}" destId="{6CB98E38-6E86-46AE-AE9C-47139D9F276B}" srcOrd="1" destOrd="0" presId="urn:microsoft.com/office/officeart/2005/8/layout/cycle8"/>
    <dgm:cxn modelId="{74952B92-F924-4EDB-81C4-723DA5D0DB10}" srcId="{9B69AC73-FFE7-40A9-8FFB-57E2F10BD1A9}" destId="{F6543023-FE24-4B85-8851-8CD5B7468B34}" srcOrd="3" destOrd="0" parTransId="{D86C6B66-B1A6-4B59-A1BA-8478EAEAE9EC}" sibTransId="{889EF1C7-F56C-4512-A23D-D4EFF271F7ED}"/>
    <dgm:cxn modelId="{FBE4869B-FE17-43FB-A125-79579D9BC025}" type="presOf" srcId="{088D9503-0514-427A-8527-9A9380CD407A}" destId="{56073BB6-73B7-440F-A5CD-DFEEDFEC95E5}" srcOrd="0" destOrd="0" presId="urn:microsoft.com/office/officeart/2005/8/layout/cycle8"/>
    <dgm:cxn modelId="{7228E79B-D2A8-4877-B341-011F6DE2C21C}" srcId="{9B69AC73-FFE7-40A9-8FFB-57E2F10BD1A9}" destId="{088D9503-0514-427A-8527-9A9380CD407A}" srcOrd="0" destOrd="0" parTransId="{5491D83F-4B2A-422D-8A02-0AEF785EE61B}" sibTransId="{AA51E77D-46A0-44DC-BA21-D72126AC9238}"/>
    <dgm:cxn modelId="{7BAF48B7-9937-4A43-A51F-44EEB213E540}" type="presOf" srcId="{E43D9296-9A77-4FDC-8F1C-29FFEAC24E31}" destId="{C70AB775-DE2C-4F6F-89D4-F923B084373E}" srcOrd="0" destOrd="0" presId="urn:microsoft.com/office/officeart/2005/8/layout/cycle8"/>
    <dgm:cxn modelId="{7C0A0ECD-4FAB-4C4F-AADD-27CD89531869}" srcId="{9B69AC73-FFE7-40A9-8FFB-57E2F10BD1A9}" destId="{E43D9296-9A77-4FDC-8F1C-29FFEAC24E31}" srcOrd="4" destOrd="0" parTransId="{990D9688-1B60-4AFD-92AA-541EC2817E06}" sibTransId="{29DB7867-A959-412C-BCF8-FFD6C137C6EB}"/>
    <dgm:cxn modelId="{08704DDE-0CE7-4EE6-B879-DEC7D42EAC81}" type="presOf" srcId="{F6543023-FE24-4B85-8851-8CD5B7468B34}" destId="{C1A9834C-31DA-44DA-8BAB-D451E994048C}" srcOrd="0" destOrd="0" presId="urn:microsoft.com/office/officeart/2005/8/layout/cycle8"/>
    <dgm:cxn modelId="{BE07BB4B-8D6D-459C-8683-8D63A761E1B0}" type="presParOf" srcId="{FBAB9062-BE61-4D7D-8D79-500E07F40428}" destId="{56073BB6-73B7-440F-A5CD-DFEEDFEC95E5}" srcOrd="0" destOrd="0" presId="urn:microsoft.com/office/officeart/2005/8/layout/cycle8"/>
    <dgm:cxn modelId="{797F70CC-26A1-41F0-B5A8-2863B5F9EBFF}" type="presParOf" srcId="{FBAB9062-BE61-4D7D-8D79-500E07F40428}" destId="{2F1B84AC-A70C-4C25-9215-BCC36AC2F211}" srcOrd="1" destOrd="0" presId="urn:microsoft.com/office/officeart/2005/8/layout/cycle8"/>
    <dgm:cxn modelId="{9D81DFDF-A26A-4F01-B736-CFB45BD731EC}" type="presParOf" srcId="{FBAB9062-BE61-4D7D-8D79-500E07F40428}" destId="{79CC7C19-8E12-458C-B15B-F6BEFCA72DA4}" srcOrd="2" destOrd="0" presId="urn:microsoft.com/office/officeart/2005/8/layout/cycle8"/>
    <dgm:cxn modelId="{F3751640-CDAA-4C00-95C3-A6750CB857E7}" type="presParOf" srcId="{FBAB9062-BE61-4D7D-8D79-500E07F40428}" destId="{0BA3CD0F-4B5A-46AF-AD18-B243086D7BAB}" srcOrd="3" destOrd="0" presId="urn:microsoft.com/office/officeart/2005/8/layout/cycle8"/>
    <dgm:cxn modelId="{E797A2E7-6303-4937-8944-FB2D0C77563C}" type="presParOf" srcId="{FBAB9062-BE61-4D7D-8D79-500E07F40428}" destId="{8F906297-B827-4E78-ADD0-24D9096F8F06}" srcOrd="4" destOrd="0" presId="urn:microsoft.com/office/officeart/2005/8/layout/cycle8"/>
    <dgm:cxn modelId="{08CAF56D-FAD3-4A48-8FAB-E238F6863039}" type="presParOf" srcId="{FBAB9062-BE61-4D7D-8D79-500E07F40428}" destId="{961EDB00-57EF-43DA-9196-F644BFF1EA15}" srcOrd="5" destOrd="0" presId="urn:microsoft.com/office/officeart/2005/8/layout/cycle8"/>
    <dgm:cxn modelId="{7866D500-C04D-47EB-AE3A-64319D347736}" type="presParOf" srcId="{FBAB9062-BE61-4D7D-8D79-500E07F40428}" destId="{438EFA71-1E32-4C51-BA48-056FF419156D}" srcOrd="6" destOrd="0" presId="urn:microsoft.com/office/officeart/2005/8/layout/cycle8"/>
    <dgm:cxn modelId="{59568CE6-C14C-44F3-A124-386933F984D3}" type="presParOf" srcId="{FBAB9062-BE61-4D7D-8D79-500E07F40428}" destId="{4426B7E0-2B95-4217-9CEA-0C795DCCCFFB}" srcOrd="7" destOrd="0" presId="urn:microsoft.com/office/officeart/2005/8/layout/cycle8"/>
    <dgm:cxn modelId="{92AB130C-37D5-4892-AB8B-7605C3A552BF}" type="presParOf" srcId="{FBAB9062-BE61-4D7D-8D79-500E07F40428}" destId="{B243656D-6CDC-4D67-972C-4024C86D305C}" srcOrd="8" destOrd="0" presId="urn:microsoft.com/office/officeart/2005/8/layout/cycle8"/>
    <dgm:cxn modelId="{8656995A-1C5F-4F0E-A9F1-82BE3CBC99F5}" type="presParOf" srcId="{FBAB9062-BE61-4D7D-8D79-500E07F40428}" destId="{4C46FEAD-6E6B-450A-B540-730F8E572C91}" srcOrd="9" destOrd="0" presId="urn:microsoft.com/office/officeart/2005/8/layout/cycle8"/>
    <dgm:cxn modelId="{A7385F62-957C-412E-A979-8E76B9CA7690}" type="presParOf" srcId="{FBAB9062-BE61-4D7D-8D79-500E07F40428}" destId="{1070D51F-E6FA-4487-BC8B-1646F68586AA}" srcOrd="10" destOrd="0" presId="urn:microsoft.com/office/officeart/2005/8/layout/cycle8"/>
    <dgm:cxn modelId="{6FA7ECB3-7C92-4302-8DA1-CE959504ED4E}" type="presParOf" srcId="{FBAB9062-BE61-4D7D-8D79-500E07F40428}" destId="{D2FEE24F-0C7B-4559-BDF6-947139BFF59C}" srcOrd="11" destOrd="0" presId="urn:microsoft.com/office/officeart/2005/8/layout/cycle8"/>
    <dgm:cxn modelId="{FBFF0EA8-D27A-4327-8FEA-23BE60BCA410}" type="presParOf" srcId="{FBAB9062-BE61-4D7D-8D79-500E07F40428}" destId="{C1A9834C-31DA-44DA-8BAB-D451E994048C}" srcOrd="12" destOrd="0" presId="urn:microsoft.com/office/officeart/2005/8/layout/cycle8"/>
    <dgm:cxn modelId="{A788901F-A931-4B6A-B18E-73D54BA899EC}" type="presParOf" srcId="{FBAB9062-BE61-4D7D-8D79-500E07F40428}" destId="{40B9EB13-2057-4609-9ECD-AB7CF1C1496F}" srcOrd="13" destOrd="0" presId="urn:microsoft.com/office/officeart/2005/8/layout/cycle8"/>
    <dgm:cxn modelId="{970022FC-8132-463E-94A7-0DCEAF636AB0}" type="presParOf" srcId="{FBAB9062-BE61-4D7D-8D79-500E07F40428}" destId="{D13660E8-9ABE-461F-A906-B96C44BC657C}" srcOrd="14" destOrd="0" presId="urn:microsoft.com/office/officeart/2005/8/layout/cycle8"/>
    <dgm:cxn modelId="{0F857ED4-F4D7-4AB8-B1FE-675F5B4A800E}" type="presParOf" srcId="{FBAB9062-BE61-4D7D-8D79-500E07F40428}" destId="{6CB98E38-6E86-46AE-AE9C-47139D9F276B}" srcOrd="15" destOrd="0" presId="urn:microsoft.com/office/officeart/2005/8/layout/cycle8"/>
    <dgm:cxn modelId="{7DC8C50B-C713-49FB-8AF3-02A8C3482E08}" type="presParOf" srcId="{FBAB9062-BE61-4D7D-8D79-500E07F40428}" destId="{C70AB775-DE2C-4F6F-89D4-F923B084373E}" srcOrd="16" destOrd="0" presId="urn:microsoft.com/office/officeart/2005/8/layout/cycle8"/>
    <dgm:cxn modelId="{F1FC54B1-0E1F-450F-8E0B-6C8DE84E00F1}" type="presParOf" srcId="{FBAB9062-BE61-4D7D-8D79-500E07F40428}" destId="{4F27C4D2-6AD3-4544-AD67-FC0815927EFE}" srcOrd="17" destOrd="0" presId="urn:microsoft.com/office/officeart/2005/8/layout/cycle8"/>
    <dgm:cxn modelId="{2D4141D0-D516-4034-BE45-9B3F13E6EC72}" type="presParOf" srcId="{FBAB9062-BE61-4D7D-8D79-500E07F40428}" destId="{185D02EE-CEB5-44B0-9286-63B5808C3DBF}" srcOrd="18" destOrd="0" presId="urn:microsoft.com/office/officeart/2005/8/layout/cycle8"/>
    <dgm:cxn modelId="{86A92BE3-21D9-4B70-A16A-AECAFD3AEC05}" type="presParOf" srcId="{FBAB9062-BE61-4D7D-8D79-500E07F40428}" destId="{D72F2CD9-3168-4F6A-AF8C-54BEB1632E19}" srcOrd="19" destOrd="0" presId="urn:microsoft.com/office/officeart/2005/8/layout/cycle8"/>
    <dgm:cxn modelId="{1BA79B08-38AA-404C-96B3-F6BACCD98161}" type="presParOf" srcId="{FBAB9062-BE61-4D7D-8D79-500E07F40428}" destId="{36A0B161-8CB5-42F4-82AE-C34CF4C62BAC}" srcOrd="20" destOrd="0" presId="urn:microsoft.com/office/officeart/2005/8/layout/cycle8"/>
    <dgm:cxn modelId="{4AF067A5-B76C-4C8F-B44A-855CAA7E465A}" type="presParOf" srcId="{FBAB9062-BE61-4D7D-8D79-500E07F40428}" destId="{18782FDB-F861-41B0-99A8-A000D572F822}" srcOrd="21" destOrd="0" presId="urn:microsoft.com/office/officeart/2005/8/layout/cycle8"/>
    <dgm:cxn modelId="{69230A5A-703D-456C-92D7-B7636221F30E}" type="presParOf" srcId="{FBAB9062-BE61-4D7D-8D79-500E07F40428}" destId="{A855AED1-C0B9-46CA-96C1-576218A82C9F}" srcOrd="22" destOrd="0" presId="urn:microsoft.com/office/officeart/2005/8/layout/cycle8"/>
    <dgm:cxn modelId="{80040B6E-8FDB-4472-8F5A-4E0B0A2E4912}" type="presParOf" srcId="{FBAB9062-BE61-4D7D-8D79-500E07F40428}" destId="{C7AB8E4A-79B1-473A-A554-ACCA6EFBDD32}" srcOrd="23" destOrd="0" presId="urn:microsoft.com/office/officeart/2005/8/layout/cycle8"/>
    <dgm:cxn modelId="{EDD88289-B429-458F-AB9D-C3D06FBAB8CF}" type="presParOf" srcId="{FBAB9062-BE61-4D7D-8D79-500E07F40428}" destId="{AF1D9E71-C8EF-4808-A0CF-DCD81F33D01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66452-2B2B-4231-A454-4CBE6183ACA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A0DB49-4603-425E-B3A5-DD9D2A35EEB1}">
      <dgm:prSet/>
      <dgm:spPr/>
      <dgm:t>
        <a:bodyPr/>
        <a:lstStyle/>
        <a:p>
          <a:r>
            <a:rPr lang="en-US"/>
            <a:t>Don’t listen to everyone.</a:t>
          </a:r>
        </a:p>
      </dgm:t>
    </dgm:pt>
    <dgm:pt modelId="{BFB92BFC-F052-4A7F-B4A2-C8A88C41670D}" type="parTrans" cxnId="{5C677B59-6F12-49A6-B77F-A7B35EC2D8C0}">
      <dgm:prSet/>
      <dgm:spPr/>
      <dgm:t>
        <a:bodyPr/>
        <a:lstStyle/>
        <a:p>
          <a:endParaRPr lang="en-US"/>
        </a:p>
      </dgm:t>
    </dgm:pt>
    <dgm:pt modelId="{051EE49C-F936-4153-AEDA-6C83B9BE32CE}" type="sibTrans" cxnId="{5C677B59-6F12-49A6-B77F-A7B35EC2D8C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C30C014-DAEE-4ACE-963D-B42C54698966}">
      <dgm:prSet/>
      <dgm:spPr/>
      <dgm:t>
        <a:bodyPr/>
        <a:lstStyle/>
        <a:p>
          <a:r>
            <a:rPr lang="en-US"/>
            <a:t>Don’t underestimate yourself</a:t>
          </a:r>
        </a:p>
      </dgm:t>
    </dgm:pt>
    <dgm:pt modelId="{8B86EB43-0EE8-4CFF-9053-4A73CE44B0DF}" type="parTrans" cxnId="{65C41FB6-4083-43CD-B85E-9A0C4362C8E3}">
      <dgm:prSet/>
      <dgm:spPr/>
      <dgm:t>
        <a:bodyPr/>
        <a:lstStyle/>
        <a:p>
          <a:endParaRPr lang="en-US"/>
        </a:p>
      </dgm:t>
    </dgm:pt>
    <dgm:pt modelId="{05D170A0-521B-4845-8BA4-B08392BD05C1}" type="sibTrans" cxnId="{65C41FB6-4083-43CD-B85E-9A0C4362C8E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B76ABE1-B0BF-494F-A3F6-04EF8FFB0A43}">
      <dgm:prSet/>
      <dgm:spPr/>
      <dgm:t>
        <a:bodyPr/>
        <a:lstStyle/>
        <a:p>
          <a:r>
            <a:rPr lang="en-US"/>
            <a:t>Take guidance from those seniors; who are GPAT qualified.</a:t>
          </a:r>
        </a:p>
      </dgm:t>
    </dgm:pt>
    <dgm:pt modelId="{95252E66-2E54-4B96-98CA-FA1B58F3200D}" type="parTrans" cxnId="{E4AF4A7A-9AD9-41F5-8D0F-21472AED8A9F}">
      <dgm:prSet/>
      <dgm:spPr/>
      <dgm:t>
        <a:bodyPr/>
        <a:lstStyle/>
        <a:p>
          <a:endParaRPr lang="en-US"/>
        </a:p>
      </dgm:t>
    </dgm:pt>
    <dgm:pt modelId="{B3BE5ADE-30B2-48CF-8D9A-CB2B31E07DF0}" type="sibTrans" cxnId="{E4AF4A7A-9AD9-41F5-8D0F-21472AED8A9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98BB2B3-ABC1-4918-BB0F-B3615889AB00}">
      <dgm:prSet/>
      <dgm:spPr/>
      <dgm:t>
        <a:bodyPr/>
        <a:lstStyle/>
        <a:p>
          <a:r>
            <a:rPr lang="en-US" dirty="0"/>
            <a:t>Take guidance from your faculties.</a:t>
          </a:r>
        </a:p>
      </dgm:t>
    </dgm:pt>
    <dgm:pt modelId="{46772AF0-7723-4D56-BA42-1D3EF3F70941}" type="parTrans" cxnId="{7E039997-9A46-429E-AA39-80571775B8E5}">
      <dgm:prSet/>
      <dgm:spPr/>
      <dgm:t>
        <a:bodyPr/>
        <a:lstStyle/>
        <a:p>
          <a:endParaRPr lang="en-US"/>
        </a:p>
      </dgm:t>
    </dgm:pt>
    <dgm:pt modelId="{C65BA3E9-107C-40F3-B9EA-24AC80292D46}" type="sibTrans" cxnId="{7E039997-9A46-429E-AA39-80571775B8E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4F65C4A-25BE-4C2D-AFA7-69B116B13849}">
      <dgm:prSet/>
      <dgm:spPr/>
      <dgm:t>
        <a:bodyPr/>
        <a:lstStyle/>
        <a:p>
          <a:r>
            <a:rPr lang="en-US" dirty="0"/>
            <a:t>Focus on your semester studies &amp; GPAT simultaneously.</a:t>
          </a:r>
        </a:p>
      </dgm:t>
    </dgm:pt>
    <dgm:pt modelId="{0D5C0674-492C-490B-9D98-7EFA8039FCAF}" type="parTrans" cxnId="{7245F2CC-A517-40D6-9F66-13BEF4F8E636}">
      <dgm:prSet/>
      <dgm:spPr/>
      <dgm:t>
        <a:bodyPr/>
        <a:lstStyle/>
        <a:p>
          <a:endParaRPr lang="en-US"/>
        </a:p>
      </dgm:t>
    </dgm:pt>
    <dgm:pt modelId="{20D91DF4-B682-47EC-BC71-BB5425CC2944}" type="sibTrans" cxnId="{7245F2CC-A517-40D6-9F66-13BEF4F8E636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7EC3EEC-D85D-4CF9-B971-774B0DAB6191}" type="pres">
      <dgm:prSet presAssocID="{6E166452-2B2B-4231-A454-4CBE6183ACA0}" presName="Name0" presStyleCnt="0">
        <dgm:presLayoutVars>
          <dgm:animLvl val="lvl"/>
          <dgm:resizeHandles val="exact"/>
        </dgm:presLayoutVars>
      </dgm:prSet>
      <dgm:spPr/>
    </dgm:pt>
    <dgm:pt modelId="{38062602-533B-4BAE-9500-99771778FCB7}" type="pres">
      <dgm:prSet presAssocID="{58A0DB49-4603-425E-B3A5-DD9D2A35EEB1}" presName="compositeNode" presStyleCnt="0">
        <dgm:presLayoutVars>
          <dgm:bulletEnabled val="1"/>
        </dgm:presLayoutVars>
      </dgm:prSet>
      <dgm:spPr/>
    </dgm:pt>
    <dgm:pt modelId="{12C01B16-DFC2-42D1-9D4D-89E7FA836672}" type="pres">
      <dgm:prSet presAssocID="{58A0DB49-4603-425E-B3A5-DD9D2A35EEB1}" presName="bgRect" presStyleLbl="bgAccFollowNode1" presStyleIdx="0" presStyleCnt="5"/>
      <dgm:spPr/>
    </dgm:pt>
    <dgm:pt modelId="{80FA41E8-F9BF-49E6-90A1-E8D64DAC78DB}" type="pres">
      <dgm:prSet presAssocID="{051EE49C-F936-4153-AEDA-6C83B9BE32CE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D2F97B7F-9C6C-42CA-AD32-BE2D58BBC3B0}" type="pres">
      <dgm:prSet presAssocID="{58A0DB49-4603-425E-B3A5-DD9D2A35EEB1}" presName="bottomLine" presStyleLbl="alignNode1" presStyleIdx="1" presStyleCnt="10">
        <dgm:presLayoutVars/>
      </dgm:prSet>
      <dgm:spPr/>
    </dgm:pt>
    <dgm:pt modelId="{55EF479D-9515-4B42-B789-205DD56DCBC4}" type="pres">
      <dgm:prSet presAssocID="{58A0DB49-4603-425E-B3A5-DD9D2A35EEB1}" presName="nodeText" presStyleLbl="bgAccFollowNode1" presStyleIdx="0" presStyleCnt="5">
        <dgm:presLayoutVars>
          <dgm:bulletEnabled val="1"/>
        </dgm:presLayoutVars>
      </dgm:prSet>
      <dgm:spPr/>
    </dgm:pt>
    <dgm:pt modelId="{D339F6E9-1757-4D58-B69E-6808F05C3AB4}" type="pres">
      <dgm:prSet presAssocID="{051EE49C-F936-4153-AEDA-6C83B9BE32CE}" presName="sibTrans" presStyleCnt="0"/>
      <dgm:spPr/>
    </dgm:pt>
    <dgm:pt modelId="{DA2B92D0-4617-456D-9273-4F51A2CCA615}" type="pres">
      <dgm:prSet presAssocID="{7C30C014-DAEE-4ACE-963D-B42C54698966}" presName="compositeNode" presStyleCnt="0">
        <dgm:presLayoutVars>
          <dgm:bulletEnabled val="1"/>
        </dgm:presLayoutVars>
      </dgm:prSet>
      <dgm:spPr/>
    </dgm:pt>
    <dgm:pt modelId="{42EED9C0-70A6-436E-A18D-C518E9EBA815}" type="pres">
      <dgm:prSet presAssocID="{7C30C014-DAEE-4ACE-963D-B42C54698966}" presName="bgRect" presStyleLbl="bgAccFollowNode1" presStyleIdx="1" presStyleCnt="5"/>
      <dgm:spPr/>
    </dgm:pt>
    <dgm:pt modelId="{203980D0-DB1A-4ADF-ABD9-001218CFCBE4}" type="pres">
      <dgm:prSet presAssocID="{05D170A0-521B-4845-8BA4-B08392BD05C1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3E8803F7-F083-495C-BE44-F1D82222EF7F}" type="pres">
      <dgm:prSet presAssocID="{7C30C014-DAEE-4ACE-963D-B42C54698966}" presName="bottomLine" presStyleLbl="alignNode1" presStyleIdx="3" presStyleCnt="10">
        <dgm:presLayoutVars/>
      </dgm:prSet>
      <dgm:spPr/>
    </dgm:pt>
    <dgm:pt modelId="{905DE475-64CA-4D54-9DA3-F2E7005B1513}" type="pres">
      <dgm:prSet presAssocID="{7C30C014-DAEE-4ACE-963D-B42C54698966}" presName="nodeText" presStyleLbl="bgAccFollowNode1" presStyleIdx="1" presStyleCnt="5">
        <dgm:presLayoutVars>
          <dgm:bulletEnabled val="1"/>
        </dgm:presLayoutVars>
      </dgm:prSet>
      <dgm:spPr/>
    </dgm:pt>
    <dgm:pt modelId="{38744202-AB7A-4830-AE80-6CEB6DAFB6D5}" type="pres">
      <dgm:prSet presAssocID="{05D170A0-521B-4845-8BA4-B08392BD05C1}" presName="sibTrans" presStyleCnt="0"/>
      <dgm:spPr/>
    </dgm:pt>
    <dgm:pt modelId="{F4DA5698-A13E-4513-B3B7-FF7729AFD24D}" type="pres">
      <dgm:prSet presAssocID="{6B76ABE1-B0BF-494F-A3F6-04EF8FFB0A43}" presName="compositeNode" presStyleCnt="0">
        <dgm:presLayoutVars>
          <dgm:bulletEnabled val="1"/>
        </dgm:presLayoutVars>
      </dgm:prSet>
      <dgm:spPr/>
    </dgm:pt>
    <dgm:pt modelId="{8F0259AB-3BB6-423E-A87F-2937AB34CECD}" type="pres">
      <dgm:prSet presAssocID="{6B76ABE1-B0BF-494F-A3F6-04EF8FFB0A43}" presName="bgRect" presStyleLbl="bgAccFollowNode1" presStyleIdx="2" presStyleCnt="5"/>
      <dgm:spPr/>
    </dgm:pt>
    <dgm:pt modelId="{C71B6E25-163A-4E2E-9C25-5C69CFF71544}" type="pres">
      <dgm:prSet presAssocID="{B3BE5ADE-30B2-48CF-8D9A-CB2B31E07DF0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F4F65F2D-6F98-476E-BE8D-78FB5A226229}" type="pres">
      <dgm:prSet presAssocID="{6B76ABE1-B0BF-494F-A3F6-04EF8FFB0A43}" presName="bottomLine" presStyleLbl="alignNode1" presStyleIdx="5" presStyleCnt="10">
        <dgm:presLayoutVars/>
      </dgm:prSet>
      <dgm:spPr/>
    </dgm:pt>
    <dgm:pt modelId="{6563293B-DDE5-4A2F-A412-65749BC2C4BE}" type="pres">
      <dgm:prSet presAssocID="{6B76ABE1-B0BF-494F-A3F6-04EF8FFB0A43}" presName="nodeText" presStyleLbl="bgAccFollowNode1" presStyleIdx="2" presStyleCnt="5">
        <dgm:presLayoutVars>
          <dgm:bulletEnabled val="1"/>
        </dgm:presLayoutVars>
      </dgm:prSet>
      <dgm:spPr/>
    </dgm:pt>
    <dgm:pt modelId="{0D03A265-5C2B-4547-AF9A-BC4F7A500907}" type="pres">
      <dgm:prSet presAssocID="{B3BE5ADE-30B2-48CF-8D9A-CB2B31E07DF0}" presName="sibTrans" presStyleCnt="0"/>
      <dgm:spPr/>
    </dgm:pt>
    <dgm:pt modelId="{4E2EBBE2-F496-4A48-A7B0-9CA3DF94433E}" type="pres">
      <dgm:prSet presAssocID="{C98BB2B3-ABC1-4918-BB0F-B3615889AB00}" presName="compositeNode" presStyleCnt="0">
        <dgm:presLayoutVars>
          <dgm:bulletEnabled val="1"/>
        </dgm:presLayoutVars>
      </dgm:prSet>
      <dgm:spPr/>
    </dgm:pt>
    <dgm:pt modelId="{4722983A-C786-4396-9F02-325DDAD4746E}" type="pres">
      <dgm:prSet presAssocID="{C98BB2B3-ABC1-4918-BB0F-B3615889AB00}" presName="bgRect" presStyleLbl="bgAccFollowNode1" presStyleIdx="3" presStyleCnt="5"/>
      <dgm:spPr/>
    </dgm:pt>
    <dgm:pt modelId="{887FE41B-035A-4281-913A-D209A359ABAF}" type="pres">
      <dgm:prSet presAssocID="{C65BA3E9-107C-40F3-B9EA-24AC80292D46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EF43DB56-E74E-4901-BBFB-F38068E65C4B}" type="pres">
      <dgm:prSet presAssocID="{C98BB2B3-ABC1-4918-BB0F-B3615889AB00}" presName="bottomLine" presStyleLbl="alignNode1" presStyleIdx="7" presStyleCnt="10">
        <dgm:presLayoutVars/>
      </dgm:prSet>
      <dgm:spPr/>
    </dgm:pt>
    <dgm:pt modelId="{6B692A9E-8D47-42E6-A587-63DE8F5CBE26}" type="pres">
      <dgm:prSet presAssocID="{C98BB2B3-ABC1-4918-BB0F-B3615889AB00}" presName="nodeText" presStyleLbl="bgAccFollowNode1" presStyleIdx="3" presStyleCnt="5">
        <dgm:presLayoutVars>
          <dgm:bulletEnabled val="1"/>
        </dgm:presLayoutVars>
      </dgm:prSet>
      <dgm:spPr/>
    </dgm:pt>
    <dgm:pt modelId="{F16E2114-DA03-49B3-BBBF-FCD9D135FEAF}" type="pres">
      <dgm:prSet presAssocID="{C65BA3E9-107C-40F3-B9EA-24AC80292D46}" presName="sibTrans" presStyleCnt="0"/>
      <dgm:spPr/>
    </dgm:pt>
    <dgm:pt modelId="{70B02B7E-A60C-4F4E-A011-662414BB3E35}" type="pres">
      <dgm:prSet presAssocID="{94F65C4A-25BE-4C2D-AFA7-69B116B13849}" presName="compositeNode" presStyleCnt="0">
        <dgm:presLayoutVars>
          <dgm:bulletEnabled val="1"/>
        </dgm:presLayoutVars>
      </dgm:prSet>
      <dgm:spPr/>
    </dgm:pt>
    <dgm:pt modelId="{960A6A4E-EEE5-451E-A9FA-3F97BE3DF63F}" type="pres">
      <dgm:prSet presAssocID="{94F65C4A-25BE-4C2D-AFA7-69B116B13849}" presName="bgRect" presStyleLbl="bgAccFollowNode1" presStyleIdx="4" presStyleCnt="5"/>
      <dgm:spPr/>
    </dgm:pt>
    <dgm:pt modelId="{88DBB0DD-E131-49FE-BBEA-4092958B1A42}" type="pres">
      <dgm:prSet presAssocID="{20D91DF4-B682-47EC-BC71-BB5425CC2944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97D36C63-1ACB-4705-A139-39D54692C2A5}" type="pres">
      <dgm:prSet presAssocID="{94F65C4A-25BE-4C2D-AFA7-69B116B13849}" presName="bottomLine" presStyleLbl="alignNode1" presStyleIdx="9" presStyleCnt="10">
        <dgm:presLayoutVars/>
      </dgm:prSet>
      <dgm:spPr/>
    </dgm:pt>
    <dgm:pt modelId="{E52BDE7B-31E2-4D0B-A171-785A2C86A3CE}" type="pres">
      <dgm:prSet presAssocID="{94F65C4A-25BE-4C2D-AFA7-69B116B13849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F3D0E926-E518-4221-91BE-BC24777B3ED2}" type="presOf" srcId="{C98BB2B3-ABC1-4918-BB0F-B3615889AB00}" destId="{6B692A9E-8D47-42E6-A587-63DE8F5CBE26}" srcOrd="1" destOrd="0" presId="urn:microsoft.com/office/officeart/2016/7/layout/BasicLinearProcessNumbered"/>
    <dgm:cxn modelId="{C41EDE39-6964-4481-927E-7D44A2E2072E}" type="presOf" srcId="{051EE49C-F936-4153-AEDA-6C83B9BE32CE}" destId="{80FA41E8-F9BF-49E6-90A1-E8D64DAC78DB}" srcOrd="0" destOrd="0" presId="urn:microsoft.com/office/officeart/2016/7/layout/BasicLinearProcessNumbered"/>
    <dgm:cxn modelId="{7816913E-853C-4963-A704-574ECB133A93}" type="presOf" srcId="{94F65C4A-25BE-4C2D-AFA7-69B116B13849}" destId="{960A6A4E-EEE5-451E-A9FA-3F97BE3DF63F}" srcOrd="0" destOrd="0" presId="urn:microsoft.com/office/officeart/2016/7/layout/BasicLinearProcessNumbered"/>
    <dgm:cxn modelId="{D291F15E-3BDC-4C53-86CF-7B058F7EB59E}" type="presOf" srcId="{20D91DF4-B682-47EC-BC71-BB5425CC2944}" destId="{88DBB0DD-E131-49FE-BBEA-4092958B1A42}" srcOrd="0" destOrd="0" presId="urn:microsoft.com/office/officeart/2016/7/layout/BasicLinearProcessNumbered"/>
    <dgm:cxn modelId="{AAE38F5F-7DB6-4D76-BD93-41B2A056C0D2}" type="presOf" srcId="{7C30C014-DAEE-4ACE-963D-B42C54698966}" destId="{905DE475-64CA-4D54-9DA3-F2E7005B1513}" srcOrd="1" destOrd="0" presId="urn:microsoft.com/office/officeart/2016/7/layout/BasicLinearProcessNumbered"/>
    <dgm:cxn modelId="{703EC553-CCCB-43ED-BC92-7EEA42286BF5}" type="presOf" srcId="{C98BB2B3-ABC1-4918-BB0F-B3615889AB00}" destId="{4722983A-C786-4396-9F02-325DDAD4746E}" srcOrd="0" destOrd="0" presId="urn:microsoft.com/office/officeart/2016/7/layout/BasicLinearProcessNumbered"/>
    <dgm:cxn modelId="{5C677B59-6F12-49A6-B77F-A7B35EC2D8C0}" srcId="{6E166452-2B2B-4231-A454-4CBE6183ACA0}" destId="{58A0DB49-4603-425E-B3A5-DD9D2A35EEB1}" srcOrd="0" destOrd="0" parTransId="{BFB92BFC-F052-4A7F-B4A2-C8A88C41670D}" sibTransId="{051EE49C-F936-4153-AEDA-6C83B9BE32CE}"/>
    <dgm:cxn modelId="{E4AF4A7A-9AD9-41F5-8D0F-21472AED8A9F}" srcId="{6E166452-2B2B-4231-A454-4CBE6183ACA0}" destId="{6B76ABE1-B0BF-494F-A3F6-04EF8FFB0A43}" srcOrd="2" destOrd="0" parTransId="{95252E66-2E54-4B96-98CA-FA1B58F3200D}" sibTransId="{B3BE5ADE-30B2-48CF-8D9A-CB2B31E07DF0}"/>
    <dgm:cxn modelId="{7CDC8E7E-C936-4A5B-A3DD-BCCF95906DCF}" type="presOf" srcId="{58A0DB49-4603-425E-B3A5-DD9D2A35EEB1}" destId="{12C01B16-DFC2-42D1-9D4D-89E7FA836672}" srcOrd="0" destOrd="0" presId="urn:microsoft.com/office/officeart/2016/7/layout/BasicLinearProcessNumbered"/>
    <dgm:cxn modelId="{C2C5E285-D918-4183-BC16-F5F706A07FD1}" type="presOf" srcId="{05D170A0-521B-4845-8BA4-B08392BD05C1}" destId="{203980D0-DB1A-4ADF-ABD9-001218CFCBE4}" srcOrd="0" destOrd="0" presId="urn:microsoft.com/office/officeart/2016/7/layout/BasicLinearProcessNumbered"/>
    <dgm:cxn modelId="{7E039997-9A46-429E-AA39-80571775B8E5}" srcId="{6E166452-2B2B-4231-A454-4CBE6183ACA0}" destId="{C98BB2B3-ABC1-4918-BB0F-B3615889AB00}" srcOrd="3" destOrd="0" parTransId="{46772AF0-7723-4D56-BA42-1D3EF3F70941}" sibTransId="{C65BA3E9-107C-40F3-B9EA-24AC80292D46}"/>
    <dgm:cxn modelId="{5D72459E-20EF-4C66-9074-0E57A56E6FC9}" type="presOf" srcId="{C65BA3E9-107C-40F3-B9EA-24AC80292D46}" destId="{887FE41B-035A-4281-913A-D209A359ABAF}" srcOrd="0" destOrd="0" presId="urn:microsoft.com/office/officeart/2016/7/layout/BasicLinearProcessNumbered"/>
    <dgm:cxn modelId="{C037E6AA-AA35-477A-B14C-64666F1071FA}" type="presOf" srcId="{58A0DB49-4603-425E-B3A5-DD9D2A35EEB1}" destId="{55EF479D-9515-4B42-B789-205DD56DCBC4}" srcOrd="1" destOrd="0" presId="urn:microsoft.com/office/officeart/2016/7/layout/BasicLinearProcessNumbered"/>
    <dgm:cxn modelId="{23C4B4B4-8E50-44E8-8941-7F10A6ABA933}" type="presOf" srcId="{94F65C4A-25BE-4C2D-AFA7-69B116B13849}" destId="{E52BDE7B-31E2-4D0B-A171-785A2C86A3CE}" srcOrd="1" destOrd="0" presId="urn:microsoft.com/office/officeart/2016/7/layout/BasicLinearProcessNumbered"/>
    <dgm:cxn modelId="{65C41FB6-4083-43CD-B85E-9A0C4362C8E3}" srcId="{6E166452-2B2B-4231-A454-4CBE6183ACA0}" destId="{7C30C014-DAEE-4ACE-963D-B42C54698966}" srcOrd="1" destOrd="0" parTransId="{8B86EB43-0EE8-4CFF-9053-4A73CE44B0DF}" sibTransId="{05D170A0-521B-4845-8BA4-B08392BD05C1}"/>
    <dgm:cxn modelId="{402797CC-FB46-444A-BB90-9B95B4D5D6DC}" type="presOf" srcId="{6E166452-2B2B-4231-A454-4CBE6183ACA0}" destId="{A7EC3EEC-D85D-4CF9-B971-774B0DAB6191}" srcOrd="0" destOrd="0" presId="urn:microsoft.com/office/officeart/2016/7/layout/BasicLinearProcessNumbered"/>
    <dgm:cxn modelId="{7245F2CC-A517-40D6-9F66-13BEF4F8E636}" srcId="{6E166452-2B2B-4231-A454-4CBE6183ACA0}" destId="{94F65C4A-25BE-4C2D-AFA7-69B116B13849}" srcOrd="4" destOrd="0" parTransId="{0D5C0674-492C-490B-9D98-7EFA8039FCAF}" sibTransId="{20D91DF4-B682-47EC-BC71-BB5425CC2944}"/>
    <dgm:cxn modelId="{24A0DAE5-CEAF-4552-8AEB-A191C7E76B51}" type="presOf" srcId="{B3BE5ADE-30B2-48CF-8D9A-CB2B31E07DF0}" destId="{C71B6E25-163A-4E2E-9C25-5C69CFF71544}" srcOrd="0" destOrd="0" presId="urn:microsoft.com/office/officeart/2016/7/layout/BasicLinearProcessNumbered"/>
    <dgm:cxn modelId="{F7371DED-C782-4758-91CD-9FAF76274221}" type="presOf" srcId="{7C30C014-DAEE-4ACE-963D-B42C54698966}" destId="{42EED9C0-70A6-436E-A18D-C518E9EBA815}" srcOrd="0" destOrd="0" presId="urn:microsoft.com/office/officeart/2016/7/layout/BasicLinearProcessNumbered"/>
    <dgm:cxn modelId="{E44AFDEE-DB98-432B-AD41-27846E94FE61}" type="presOf" srcId="{6B76ABE1-B0BF-494F-A3F6-04EF8FFB0A43}" destId="{6563293B-DDE5-4A2F-A412-65749BC2C4BE}" srcOrd="1" destOrd="0" presId="urn:microsoft.com/office/officeart/2016/7/layout/BasicLinearProcessNumbered"/>
    <dgm:cxn modelId="{D1C635F0-7C93-46B8-A85D-ADBAA72E4596}" type="presOf" srcId="{6B76ABE1-B0BF-494F-A3F6-04EF8FFB0A43}" destId="{8F0259AB-3BB6-423E-A87F-2937AB34CECD}" srcOrd="0" destOrd="0" presId="urn:microsoft.com/office/officeart/2016/7/layout/BasicLinearProcessNumbered"/>
    <dgm:cxn modelId="{28D34B6F-B5FA-4DCA-B98F-EB4DBE3972F8}" type="presParOf" srcId="{A7EC3EEC-D85D-4CF9-B971-774B0DAB6191}" destId="{38062602-533B-4BAE-9500-99771778FCB7}" srcOrd="0" destOrd="0" presId="urn:microsoft.com/office/officeart/2016/7/layout/BasicLinearProcessNumbered"/>
    <dgm:cxn modelId="{4FA369AB-8471-4C80-89EE-34CAB68974E8}" type="presParOf" srcId="{38062602-533B-4BAE-9500-99771778FCB7}" destId="{12C01B16-DFC2-42D1-9D4D-89E7FA836672}" srcOrd="0" destOrd="0" presId="urn:microsoft.com/office/officeart/2016/7/layout/BasicLinearProcessNumbered"/>
    <dgm:cxn modelId="{5650366D-BB8A-40E9-A1AF-1EDCB51C62B4}" type="presParOf" srcId="{38062602-533B-4BAE-9500-99771778FCB7}" destId="{80FA41E8-F9BF-49E6-90A1-E8D64DAC78DB}" srcOrd="1" destOrd="0" presId="urn:microsoft.com/office/officeart/2016/7/layout/BasicLinearProcessNumbered"/>
    <dgm:cxn modelId="{6BA8F3A7-8844-4EE1-846D-910C1B778DDA}" type="presParOf" srcId="{38062602-533B-4BAE-9500-99771778FCB7}" destId="{D2F97B7F-9C6C-42CA-AD32-BE2D58BBC3B0}" srcOrd="2" destOrd="0" presId="urn:microsoft.com/office/officeart/2016/7/layout/BasicLinearProcessNumbered"/>
    <dgm:cxn modelId="{D3EA6A3F-EF3F-499B-B328-48EADAF38959}" type="presParOf" srcId="{38062602-533B-4BAE-9500-99771778FCB7}" destId="{55EF479D-9515-4B42-B789-205DD56DCBC4}" srcOrd="3" destOrd="0" presId="urn:microsoft.com/office/officeart/2016/7/layout/BasicLinearProcessNumbered"/>
    <dgm:cxn modelId="{74873608-BD34-4F86-9241-FDF640FC06B3}" type="presParOf" srcId="{A7EC3EEC-D85D-4CF9-B971-774B0DAB6191}" destId="{D339F6E9-1757-4D58-B69E-6808F05C3AB4}" srcOrd="1" destOrd="0" presId="urn:microsoft.com/office/officeart/2016/7/layout/BasicLinearProcessNumbered"/>
    <dgm:cxn modelId="{CAC94A74-63CE-4ECF-8FBA-BFBFCFEC7110}" type="presParOf" srcId="{A7EC3EEC-D85D-4CF9-B971-774B0DAB6191}" destId="{DA2B92D0-4617-456D-9273-4F51A2CCA615}" srcOrd="2" destOrd="0" presId="urn:microsoft.com/office/officeart/2016/7/layout/BasicLinearProcessNumbered"/>
    <dgm:cxn modelId="{22F110AA-A430-4694-8D36-4CB4A68FC3D5}" type="presParOf" srcId="{DA2B92D0-4617-456D-9273-4F51A2CCA615}" destId="{42EED9C0-70A6-436E-A18D-C518E9EBA815}" srcOrd="0" destOrd="0" presId="urn:microsoft.com/office/officeart/2016/7/layout/BasicLinearProcessNumbered"/>
    <dgm:cxn modelId="{1EF5661B-E534-4A25-A73C-6F711E4BB412}" type="presParOf" srcId="{DA2B92D0-4617-456D-9273-4F51A2CCA615}" destId="{203980D0-DB1A-4ADF-ABD9-001218CFCBE4}" srcOrd="1" destOrd="0" presId="urn:microsoft.com/office/officeart/2016/7/layout/BasicLinearProcessNumbered"/>
    <dgm:cxn modelId="{B5D16F60-58F9-4F0A-9A27-7A3FFC5166BA}" type="presParOf" srcId="{DA2B92D0-4617-456D-9273-4F51A2CCA615}" destId="{3E8803F7-F083-495C-BE44-F1D82222EF7F}" srcOrd="2" destOrd="0" presId="urn:microsoft.com/office/officeart/2016/7/layout/BasicLinearProcessNumbered"/>
    <dgm:cxn modelId="{8FD03961-4BF0-47D9-ACB4-2D043C068320}" type="presParOf" srcId="{DA2B92D0-4617-456D-9273-4F51A2CCA615}" destId="{905DE475-64CA-4D54-9DA3-F2E7005B1513}" srcOrd="3" destOrd="0" presId="urn:microsoft.com/office/officeart/2016/7/layout/BasicLinearProcessNumbered"/>
    <dgm:cxn modelId="{6FF7D313-AF50-4769-AA32-16E443150EFC}" type="presParOf" srcId="{A7EC3EEC-D85D-4CF9-B971-774B0DAB6191}" destId="{38744202-AB7A-4830-AE80-6CEB6DAFB6D5}" srcOrd="3" destOrd="0" presId="urn:microsoft.com/office/officeart/2016/7/layout/BasicLinearProcessNumbered"/>
    <dgm:cxn modelId="{8F689603-C583-43BD-88BC-ED3285384CAC}" type="presParOf" srcId="{A7EC3EEC-D85D-4CF9-B971-774B0DAB6191}" destId="{F4DA5698-A13E-4513-B3B7-FF7729AFD24D}" srcOrd="4" destOrd="0" presId="urn:microsoft.com/office/officeart/2016/7/layout/BasicLinearProcessNumbered"/>
    <dgm:cxn modelId="{E029A88A-7165-4BED-83BA-8F23BEDA7D54}" type="presParOf" srcId="{F4DA5698-A13E-4513-B3B7-FF7729AFD24D}" destId="{8F0259AB-3BB6-423E-A87F-2937AB34CECD}" srcOrd="0" destOrd="0" presId="urn:microsoft.com/office/officeart/2016/7/layout/BasicLinearProcessNumbered"/>
    <dgm:cxn modelId="{DE6EA642-CD35-4196-BB53-F4B7159A3D76}" type="presParOf" srcId="{F4DA5698-A13E-4513-B3B7-FF7729AFD24D}" destId="{C71B6E25-163A-4E2E-9C25-5C69CFF71544}" srcOrd="1" destOrd="0" presId="urn:microsoft.com/office/officeart/2016/7/layout/BasicLinearProcessNumbered"/>
    <dgm:cxn modelId="{47C9847E-1FF6-442F-8DEB-53844F82DC5A}" type="presParOf" srcId="{F4DA5698-A13E-4513-B3B7-FF7729AFD24D}" destId="{F4F65F2D-6F98-476E-BE8D-78FB5A226229}" srcOrd="2" destOrd="0" presId="urn:microsoft.com/office/officeart/2016/7/layout/BasicLinearProcessNumbered"/>
    <dgm:cxn modelId="{F797CBF4-E424-435C-BC6D-F79D8559F1DE}" type="presParOf" srcId="{F4DA5698-A13E-4513-B3B7-FF7729AFD24D}" destId="{6563293B-DDE5-4A2F-A412-65749BC2C4BE}" srcOrd="3" destOrd="0" presId="urn:microsoft.com/office/officeart/2016/7/layout/BasicLinearProcessNumbered"/>
    <dgm:cxn modelId="{A6ACC93F-2856-43D7-ACEC-1C0360088F95}" type="presParOf" srcId="{A7EC3EEC-D85D-4CF9-B971-774B0DAB6191}" destId="{0D03A265-5C2B-4547-AF9A-BC4F7A500907}" srcOrd="5" destOrd="0" presId="urn:microsoft.com/office/officeart/2016/7/layout/BasicLinearProcessNumbered"/>
    <dgm:cxn modelId="{FBDE3F3A-5EDB-4632-B0BF-5E812573F8C7}" type="presParOf" srcId="{A7EC3EEC-D85D-4CF9-B971-774B0DAB6191}" destId="{4E2EBBE2-F496-4A48-A7B0-9CA3DF94433E}" srcOrd="6" destOrd="0" presId="urn:microsoft.com/office/officeart/2016/7/layout/BasicLinearProcessNumbered"/>
    <dgm:cxn modelId="{8E134338-11C5-4506-93F4-7177356B8853}" type="presParOf" srcId="{4E2EBBE2-F496-4A48-A7B0-9CA3DF94433E}" destId="{4722983A-C786-4396-9F02-325DDAD4746E}" srcOrd="0" destOrd="0" presId="urn:microsoft.com/office/officeart/2016/7/layout/BasicLinearProcessNumbered"/>
    <dgm:cxn modelId="{A1C3A3CF-4C3E-487C-8FC3-A172DCE73FD4}" type="presParOf" srcId="{4E2EBBE2-F496-4A48-A7B0-9CA3DF94433E}" destId="{887FE41B-035A-4281-913A-D209A359ABAF}" srcOrd="1" destOrd="0" presId="urn:microsoft.com/office/officeart/2016/7/layout/BasicLinearProcessNumbered"/>
    <dgm:cxn modelId="{7DE65B57-BE6D-4080-B31F-A42A14FA523F}" type="presParOf" srcId="{4E2EBBE2-F496-4A48-A7B0-9CA3DF94433E}" destId="{EF43DB56-E74E-4901-BBFB-F38068E65C4B}" srcOrd="2" destOrd="0" presId="urn:microsoft.com/office/officeart/2016/7/layout/BasicLinearProcessNumbered"/>
    <dgm:cxn modelId="{8E3B90D8-2E3F-446A-8F18-21EE7B578021}" type="presParOf" srcId="{4E2EBBE2-F496-4A48-A7B0-9CA3DF94433E}" destId="{6B692A9E-8D47-42E6-A587-63DE8F5CBE26}" srcOrd="3" destOrd="0" presId="urn:microsoft.com/office/officeart/2016/7/layout/BasicLinearProcessNumbered"/>
    <dgm:cxn modelId="{30E63453-5C4E-44DD-8F9C-5E4F39CC4ABA}" type="presParOf" srcId="{A7EC3EEC-D85D-4CF9-B971-774B0DAB6191}" destId="{F16E2114-DA03-49B3-BBBF-FCD9D135FEAF}" srcOrd="7" destOrd="0" presId="urn:microsoft.com/office/officeart/2016/7/layout/BasicLinearProcessNumbered"/>
    <dgm:cxn modelId="{84DA25FD-5C16-430A-A17D-7EEB6D0957E1}" type="presParOf" srcId="{A7EC3EEC-D85D-4CF9-B971-774B0DAB6191}" destId="{70B02B7E-A60C-4F4E-A011-662414BB3E35}" srcOrd="8" destOrd="0" presId="urn:microsoft.com/office/officeart/2016/7/layout/BasicLinearProcessNumbered"/>
    <dgm:cxn modelId="{F7A1C1F4-D9CD-4F44-BE1D-1532434B82B1}" type="presParOf" srcId="{70B02B7E-A60C-4F4E-A011-662414BB3E35}" destId="{960A6A4E-EEE5-451E-A9FA-3F97BE3DF63F}" srcOrd="0" destOrd="0" presId="urn:microsoft.com/office/officeart/2016/7/layout/BasicLinearProcessNumbered"/>
    <dgm:cxn modelId="{B8827F31-F993-4CB6-ADF8-C88A92C7D809}" type="presParOf" srcId="{70B02B7E-A60C-4F4E-A011-662414BB3E35}" destId="{88DBB0DD-E131-49FE-BBEA-4092958B1A42}" srcOrd="1" destOrd="0" presId="urn:microsoft.com/office/officeart/2016/7/layout/BasicLinearProcessNumbered"/>
    <dgm:cxn modelId="{50F9DDCC-F3B0-498E-B56E-32072BBD366F}" type="presParOf" srcId="{70B02B7E-A60C-4F4E-A011-662414BB3E35}" destId="{97D36C63-1ACB-4705-A139-39D54692C2A5}" srcOrd="2" destOrd="0" presId="urn:microsoft.com/office/officeart/2016/7/layout/BasicLinearProcessNumbered"/>
    <dgm:cxn modelId="{2DA4B5A7-79B3-48F3-9431-AB050C875B7F}" type="presParOf" srcId="{70B02B7E-A60C-4F4E-A011-662414BB3E35}" destId="{E52BDE7B-31E2-4D0B-A171-785A2C86A3C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80E19-BB72-4D84-8B89-9DCE4242A9A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B3DED3-CAC7-4076-802D-2BAC4FF3481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Solve Previous Year GPAT Papers</a:t>
          </a:r>
        </a:p>
      </dgm:t>
    </dgm:pt>
    <dgm:pt modelId="{85A733EB-24A4-4ACA-856B-269003651A3B}" type="parTrans" cxnId="{A6B77A61-5017-4904-817F-97127A606D5A}">
      <dgm:prSet/>
      <dgm:spPr/>
      <dgm:t>
        <a:bodyPr/>
        <a:lstStyle/>
        <a:p>
          <a:endParaRPr lang="en-US"/>
        </a:p>
      </dgm:t>
    </dgm:pt>
    <dgm:pt modelId="{B151E71E-352C-437F-9F54-6E1E46CDFA42}" type="sibTrans" cxnId="{A6B77A61-5017-4904-817F-97127A606D5A}">
      <dgm:prSet/>
      <dgm:spPr/>
      <dgm:t>
        <a:bodyPr/>
        <a:lstStyle/>
        <a:p>
          <a:endParaRPr lang="en-US"/>
        </a:p>
      </dgm:t>
    </dgm:pt>
    <dgm:pt modelId="{AC04D3AC-D6A0-4C20-BB98-3233904A2C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Study from Reference Books Like UNLOCK GPAT</a:t>
          </a:r>
        </a:p>
      </dgm:t>
    </dgm:pt>
    <dgm:pt modelId="{A45DBAE1-7B93-47F3-BFE8-691B9866980A}" type="parTrans" cxnId="{D9D1A198-CFA3-4DC9-8615-EDE1D48F18BE}">
      <dgm:prSet/>
      <dgm:spPr/>
      <dgm:t>
        <a:bodyPr/>
        <a:lstStyle/>
        <a:p>
          <a:endParaRPr lang="en-US"/>
        </a:p>
      </dgm:t>
    </dgm:pt>
    <dgm:pt modelId="{EC61F3BC-C6F4-4E06-954B-A88981C22695}" type="sibTrans" cxnId="{D9D1A198-CFA3-4DC9-8615-EDE1D48F18BE}">
      <dgm:prSet/>
      <dgm:spPr/>
      <dgm:t>
        <a:bodyPr/>
        <a:lstStyle/>
        <a:p>
          <a:endParaRPr lang="en-US"/>
        </a:p>
      </dgm:t>
    </dgm:pt>
    <dgm:pt modelId="{592714B9-6A75-4111-97CD-3257969CF2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Prepare the Notes</a:t>
          </a:r>
        </a:p>
      </dgm:t>
    </dgm:pt>
    <dgm:pt modelId="{24448D93-4E49-42AE-B245-40BD501CA573}" type="parTrans" cxnId="{B318E9F6-7066-4964-B053-490A779D6E04}">
      <dgm:prSet/>
      <dgm:spPr/>
      <dgm:t>
        <a:bodyPr/>
        <a:lstStyle/>
        <a:p>
          <a:endParaRPr lang="en-US"/>
        </a:p>
      </dgm:t>
    </dgm:pt>
    <dgm:pt modelId="{E5AFD7C2-6CA3-4BD8-A416-16CCBEFF314D}" type="sibTrans" cxnId="{B318E9F6-7066-4964-B053-490A779D6E04}">
      <dgm:prSet/>
      <dgm:spPr/>
      <dgm:t>
        <a:bodyPr/>
        <a:lstStyle/>
        <a:p>
          <a:endParaRPr lang="en-US"/>
        </a:p>
      </dgm:t>
    </dgm:pt>
    <dgm:pt modelId="{3211F4CC-B48D-4227-9614-094889F4BE6C}" type="pres">
      <dgm:prSet presAssocID="{37080E19-BB72-4D84-8B89-9DCE4242A9A3}" presName="root" presStyleCnt="0">
        <dgm:presLayoutVars>
          <dgm:dir/>
          <dgm:resizeHandles val="exact"/>
        </dgm:presLayoutVars>
      </dgm:prSet>
      <dgm:spPr/>
    </dgm:pt>
    <dgm:pt modelId="{41573621-12A3-4EAC-A200-1608950D44F9}" type="pres">
      <dgm:prSet presAssocID="{4FB3DED3-CAC7-4076-802D-2BAC4FF34811}" presName="compNode" presStyleCnt="0"/>
      <dgm:spPr/>
    </dgm:pt>
    <dgm:pt modelId="{B70A127B-C108-4594-964A-0875092CFD02}" type="pres">
      <dgm:prSet presAssocID="{4FB3DED3-CAC7-4076-802D-2BAC4FF34811}" presName="iconBgRect" presStyleLbl="bgShp" presStyleIdx="0" presStyleCnt="3"/>
      <dgm:spPr/>
    </dgm:pt>
    <dgm:pt modelId="{C2299F8F-D650-47DB-A877-7F866AE30E4D}" type="pres">
      <dgm:prSet presAssocID="{4FB3DED3-CAC7-4076-802D-2BAC4FF348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CD91F0D-3B2C-471F-AEB7-179F18C36B62}" type="pres">
      <dgm:prSet presAssocID="{4FB3DED3-CAC7-4076-802D-2BAC4FF34811}" presName="spaceRect" presStyleCnt="0"/>
      <dgm:spPr/>
    </dgm:pt>
    <dgm:pt modelId="{74DD89C9-61D9-4FF0-80E2-C26904E7238E}" type="pres">
      <dgm:prSet presAssocID="{4FB3DED3-CAC7-4076-802D-2BAC4FF34811}" presName="textRect" presStyleLbl="revTx" presStyleIdx="0" presStyleCnt="3">
        <dgm:presLayoutVars>
          <dgm:chMax val="1"/>
          <dgm:chPref val="1"/>
        </dgm:presLayoutVars>
      </dgm:prSet>
      <dgm:spPr/>
    </dgm:pt>
    <dgm:pt modelId="{D95A7DDA-56DF-45EE-A0DE-5F172E094C65}" type="pres">
      <dgm:prSet presAssocID="{B151E71E-352C-437F-9F54-6E1E46CDFA42}" presName="sibTrans" presStyleCnt="0"/>
      <dgm:spPr/>
    </dgm:pt>
    <dgm:pt modelId="{3695DD88-46D3-472A-9273-FDD699EA361A}" type="pres">
      <dgm:prSet presAssocID="{AC04D3AC-D6A0-4C20-BB98-3233904A2C75}" presName="compNode" presStyleCnt="0"/>
      <dgm:spPr/>
    </dgm:pt>
    <dgm:pt modelId="{BE2E16F4-D20D-4F55-BEA0-8B89C5916E9A}" type="pres">
      <dgm:prSet presAssocID="{AC04D3AC-D6A0-4C20-BB98-3233904A2C75}" presName="iconBgRect" presStyleLbl="bgShp" presStyleIdx="1" presStyleCnt="3"/>
      <dgm:spPr/>
    </dgm:pt>
    <dgm:pt modelId="{75DC9EDC-27E7-4C30-8BC5-CB69B17C02AF}" type="pres">
      <dgm:prSet presAssocID="{AC04D3AC-D6A0-4C20-BB98-3233904A2C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1A8B548-A228-4E1F-9C8D-10493FC0FE0A}" type="pres">
      <dgm:prSet presAssocID="{AC04D3AC-D6A0-4C20-BB98-3233904A2C75}" presName="spaceRect" presStyleCnt="0"/>
      <dgm:spPr/>
    </dgm:pt>
    <dgm:pt modelId="{CB54EBB6-DC60-4181-9930-18F7F2A19CBD}" type="pres">
      <dgm:prSet presAssocID="{AC04D3AC-D6A0-4C20-BB98-3233904A2C75}" presName="textRect" presStyleLbl="revTx" presStyleIdx="1" presStyleCnt="3">
        <dgm:presLayoutVars>
          <dgm:chMax val="1"/>
          <dgm:chPref val="1"/>
        </dgm:presLayoutVars>
      </dgm:prSet>
      <dgm:spPr/>
    </dgm:pt>
    <dgm:pt modelId="{FF5CE2B2-7031-4209-8414-918C8F13C548}" type="pres">
      <dgm:prSet presAssocID="{EC61F3BC-C6F4-4E06-954B-A88981C22695}" presName="sibTrans" presStyleCnt="0"/>
      <dgm:spPr/>
    </dgm:pt>
    <dgm:pt modelId="{D9B7BC66-F3A2-4119-A68B-140C5CD7AF77}" type="pres">
      <dgm:prSet presAssocID="{592714B9-6A75-4111-97CD-3257969CF231}" presName="compNode" presStyleCnt="0"/>
      <dgm:spPr/>
    </dgm:pt>
    <dgm:pt modelId="{DC918AEE-28C8-4D37-8AE6-A0F5CB116728}" type="pres">
      <dgm:prSet presAssocID="{592714B9-6A75-4111-97CD-3257969CF231}" presName="iconBgRect" presStyleLbl="bgShp" presStyleIdx="2" presStyleCnt="3"/>
      <dgm:spPr/>
    </dgm:pt>
    <dgm:pt modelId="{11E480A4-E49D-40FF-8123-59931DB56662}" type="pres">
      <dgm:prSet presAssocID="{592714B9-6A75-4111-97CD-3257969CF2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24DE570-3CEE-4E80-AC00-441A716BA8A3}" type="pres">
      <dgm:prSet presAssocID="{592714B9-6A75-4111-97CD-3257969CF231}" presName="spaceRect" presStyleCnt="0"/>
      <dgm:spPr/>
    </dgm:pt>
    <dgm:pt modelId="{ED9FC0CA-6A8C-4AB1-90AF-3581134A24EB}" type="pres">
      <dgm:prSet presAssocID="{592714B9-6A75-4111-97CD-3257969CF2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A1D442C-DB9C-4D02-B57E-197E6A199405}" type="presOf" srcId="{4FB3DED3-CAC7-4076-802D-2BAC4FF34811}" destId="{74DD89C9-61D9-4FF0-80E2-C26904E7238E}" srcOrd="0" destOrd="0" presId="urn:microsoft.com/office/officeart/2018/5/layout/IconCircleLabelList"/>
    <dgm:cxn modelId="{A6B77A61-5017-4904-817F-97127A606D5A}" srcId="{37080E19-BB72-4D84-8B89-9DCE4242A9A3}" destId="{4FB3DED3-CAC7-4076-802D-2BAC4FF34811}" srcOrd="0" destOrd="0" parTransId="{85A733EB-24A4-4ACA-856B-269003651A3B}" sibTransId="{B151E71E-352C-437F-9F54-6E1E46CDFA42}"/>
    <dgm:cxn modelId="{7A0D5542-AAEE-4A75-9531-4403E55D4191}" type="presOf" srcId="{592714B9-6A75-4111-97CD-3257969CF231}" destId="{ED9FC0CA-6A8C-4AB1-90AF-3581134A24EB}" srcOrd="0" destOrd="0" presId="urn:microsoft.com/office/officeart/2018/5/layout/IconCircleLabelList"/>
    <dgm:cxn modelId="{ED979445-F068-4504-817B-D14E45BFEDF7}" type="presOf" srcId="{37080E19-BB72-4D84-8B89-9DCE4242A9A3}" destId="{3211F4CC-B48D-4227-9614-094889F4BE6C}" srcOrd="0" destOrd="0" presId="urn:microsoft.com/office/officeart/2018/5/layout/IconCircleLabelList"/>
    <dgm:cxn modelId="{D9D1A198-CFA3-4DC9-8615-EDE1D48F18BE}" srcId="{37080E19-BB72-4D84-8B89-9DCE4242A9A3}" destId="{AC04D3AC-D6A0-4C20-BB98-3233904A2C75}" srcOrd="1" destOrd="0" parTransId="{A45DBAE1-7B93-47F3-BFE8-691B9866980A}" sibTransId="{EC61F3BC-C6F4-4E06-954B-A88981C22695}"/>
    <dgm:cxn modelId="{7AB707B6-100E-4A86-869E-C5227D703167}" type="presOf" srcId="{AC04D3AC-D6A0-4C20-BB98-3233904A2C75}" destId="{CB54EBB6-DC60-4181-9930-18F7F2A19CBD}" srcOrd="0" destOrd="0" presId="urn:microsoft.com/office/officeart/2018/5/layout/IconCircleLabelList"/>
    <dgm:cxn modelId="{B318E9F6-7066-4964-B053-490A779D6E04}" srcId="{37080E19-BB72-4D84-8B89-9DCE4242A9A3}" destId="{592714B9-6A75-4111-97CD-3257969CF231}" srcOrd="2" destOrd="0" parTransId="{24448D93-4E49-42AE-B245-40BD501CA573}" sibTransId="{E5AFD7C2-6CA3-4BD8-A416-16CCBEFF314D}"/>
    <dgm:cxn modelId="{C74391D6-0960-4017-A158-DA5C4D5FCDD8}" type="presParOf" srcId="{3211F4CC-B48D-4227-9614-094889F4BE6C}" destId="{41573621-12A3-4EAC-A200-1608950D44F9}" srcOrd="0" destOrd="0" presId="urn:microsoft.com/office/officeart/2018/5/layout/IconCircleLabelList"/>
    <dgm:cxn modelId="{69BF7518-42AF-47EE-AA81-9E3F827ED4BA}" type="presParOf" srcId="{41573621-12A3-4EAC-A200-1608950D44F9}" destId="{B70A127B-C108-4594-964A-0875092CFD02}" srcOrd="0" destOrd="0" presId="urn:microsoft.com/office/officeart/2018/5/layout/IconCircleLabelList"/>
    <dgm:cxn modelId="{11F76154-717B-4C2C-A762-425F9F2C4729}" type="presParOf" srcId="{41573621-12A3-4EAC-A200-1608950D44F9}" destId="{C2299F8F-D650-47DB-A877-7F866AE30E4D}" srcOrd="1" destOrd="0" presId="urn:microsoft.com/office/officeart/2018/5/layout/IconCircleLabelList"/>
    <dgm:cxn modelId="{34469166-DB3B-4306-B823-00BDEC1DFAD0}" type="presParOf" srcId="{41573621-12A3-4EAC-A200-1608950D44F9}" destId="{CCD91F0D-3B2C-471F-AEB7-179F18C36B62}" srcOrd="2" destOrd="0" presId="urn:microsoft.com/office/officeart/2018/5/layout/IconCircleLabelList"/>
    <dgm:cxn modelId="{E82CB3AF-D533-4F28-86D2-D666DBE20AAB}" type="presParOf" srcId="{41573621-12A3-4EAC-A200-1608950D44F9}" destId="{74DD89C9-61D9-4FF0-80E2-C26904E7238E}" srcOrd="3" destOrd="0" presId="urn:microsoft.com/office/officeart/2018/5/layout/IconCircleLabelList"/>
    <dgm:cxn modelId="{1BE9DB10-74FE-4ACB-ACE2-E4B45B457381}" type="presParOf" srcId="{3211F4CC-B48D-4227-9614-094889F4BE6C}" destId="{D95A7DDA-56DF-45EE-A0DE-5F172E094C65}" srcOrd="1" destOrd="0" presId="urn:microsoft.com/office/officeart/2018/5/layout/IconCircleLabelList"/>
    <dgm:cxn modelId="{D6AC9BD6-5D14-48CF-96CE-6318EA171107}" type="presParOf" srcId="{3211F4CC-B48D-4227-9614-094889F4BE6C}" destId="{3695DD88-46D3-472A-9273-FDD699EA361A}" srcOrd="2" destOrd="0" presId="urn:microsoft.com/office/officeart/2018/5/layout/IconCircleLabelList"/>
    <dgm:cxn modelId="{35FEF94B-3817-4FB8-8A28-2ACB88B8FC6E}" type="presParOf" srcId="{3695DD88-46D3-472A-9273-FDD699EA361A}" destId="{BE2E16F4-D20D-4F55-BEA0-8B89C5916E9A}" srcOrd="0" destOrd="0" presId="urn:microsoft.com/office/officeart/2018/5/layout/IconCircleLabelList"/>
    <dgm:cxn modelId="{5FE2F234-68BE-4B84-B1B0-1C71CEE4F32C}" type="presParOf" srcId="{3695DD88-46D3-472A-9273-FDD699EA361A}" destId="{75DC9EDC-27E7-4C30-8BC5-CB69B17C02AF}" srcOrd="1" destOrd="0" presId="urn:microsoft.com/office/officeart/2018/5/layout/IconCircleLabelList"/>
    <dgm:cxn modelId="{63C29437-DA3B-424A-9C6E-0BAE4CFABD3C}" type="presParOf" srcId="{3695DD88-46D3-472A-9273-FDD699EA361A}" destId="{41A8B548-A228-4E1F-9C8D-10493FC0FE0A}" srcOrd="2" destOrd="0" presId="urn:microsoft.com/office/officeart/2018/5/layout/IconCircleLabelList"/>
    <dgm:cxn modelId="{A374A3DB-099D-4575-BB21-CE58300FAD91}" type="presParOf" srcId="{3695DD88-46D3-472A-9273-FDD699EA361A}" destId="{CB54EBB6-DC60-4181-9930-18F7F2A19CBD}" srcOrd="3" destOrd="0" presId="urn:microsoft.com/office/officeart/2018/5/layout/IconCircleLabelList"/>
    <dgm:cxn modelId="{9123BC19-16B3-42CA-928D-6703F495F026}" type="presParOf" srcId="{3211F4CC-B48D-4227-9614-094889F4BE6C}" destId="{FF5CE2B2-7031-4209-8414-918C8F13C548}" srcOrd="3" destOrd="0" presId="urn:microsoft.com/office/officeart/2018/5/layout/IconCircleLabelList"/>
    <dgm:cxn modelId="{830AA411-9EE7-43D2-AB6E-48664AB5C63A}" type="presParOf" srcId="{3211F4CC-B48D-4227-9614-094889F4BE6C}" destId="{D9B7BC66-F3A2-4119-A68B-140C5CD7AF77}" srcOrd="4" destOrd="0" presId="urn:microsoft.com/office/officeart/2018/5/layout/IconCircleLabelList"/>
    <dgm:cxn modelId="{537A66A7-63F3-4450-BE77-BE7148B66B09}" type="presParOf" srcId="{D9B7BC66-F3A2-4119-A68B-140C5CD7AF77}" destId="{DC918AEE-28C8-4D37-8AE6-A0F5CB116728}" srcOrd="0" destOrd="0" presId="urn:microsoft.com/office/officeart/2018/5/layout/IconCircleLabelList"/>
    <dgm:cxn modelId="{2AA73BEA-342E-4D46-808E-AAEBADCEEC85}" type="presParOf" srcId="{D9B7BC66-F3A2-4119-A68B-140C5CD7AF77}" destId="{11E480A4-E49D-40FF-8123-59931DB56662}" srcOrd="1" destOrd="0" presId="urn:microsoft.com/office/officeart/2018/5/layout/IconCircleLabelList"/>
    <dgm:cxn modelId="{F8BFB3A8-8786-4919-A900-39C315A72DF5}" type="presParOf" srcId="{D9B7BC66-F3A2-4119-A68B-140C5CD7AF77}" destId="{F24DE570-3CEE-4E80-AC00-441A716BA8A3}" srcOrd="2" destOrd="0" presId="urn:microsoft.com/office/officeart/2018/5/layout/IconCircleLabelList"/>
    <dgm:cxn modelId="{D1686DFA-F865-419C-9EFF-1E5A430BAB33}" type="presParOf" srcId="{D9B7BC66-F3A2-4119-A68B-140C5CD7AF77}" destId="{ED9FC0CA-6A8C-4AB1-90AF-3581134A24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69AC73-FFE7-40A9-8FFB-57E2F10BD1A9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D9503-0514-427A-8527-9A9380CD407A}">
      <dgm:prSet/>
      <dgm:spPr/>
      <dgm:t>
        <a:bodyPr/>
        <a:lstStyle/>
        <a:p>
          <a:r>
            <a:rPr lang="en-US" dirty="0"/>
            <a:t>Choice of Subject</a:t>
          </a:r>
        </a:p>
      </dgm:t>
    </dgm:pt>
    <dgm:pt modelId="{5491D83F-4B2A-422D-8A02-0AEF785EE61B}" type="parTrans" cxnId="{7228E79B-D2A8-4877-B341-011F6DE2C21C}">
      <dgm:prSet/>
      <dgm:spPr/>
      <dgm:t>
        <a:bodyPr/>
        <a:lstStyle/>
        <a:p>
          <a:endParaRPr lang="en-US"/>
        </a:p>
      </dgm:t>
    </dgm:pt>
    <dgm:pt modelId="{AA51E77D-46A0-44DC-BA21-D72126AC9238}" type="sibTrans" cxnId="{7228E79B-D2A8-4877-B341-011F6DE2C21C}">
      <dgm:prSet/>
      <dgm:spPr/>
      <dgm:t>
        <a:bodyPr/>
        <a:lstStyle/>
        <a:p>
          <a:endParaRPr lang="en-US"/>
        </a:p>
      </dgm:t>
    </dgm:pt>
    <dgm:pt modelId="{ECBBBA68-4B66-4E21-90C9-56ED13B8F8A0}">
      <dgm:prSet/>
      <dgm:spPr/>
      <dgm:t>
        <a:bodyPr/>
        <a:lstStyle/>
        <a:p>
          <a:r>
            <a:rPr lang="en-US" dirty="0"/>
            <a:t>Updated for New Technologies including AI</a:t>
          </a:r>
        </a:p>
      </dgm:t>
    </dgm:pt>
    <dgm:pt modelId="{6212C4E7-FB19-44B1-A54A-5B486DAE5B5F}" type="parTrans" cxnId="{D6656285-CF00-4FFC-92BD-6E77B9E22ECE}">
      <dgm:prSet/>
      <dgm:spPr/>
      <dgm:t>
        <a:bodyPr/>
        <a:lstStyle/>
        <a:p>
          <a:endParaRPr lang="en-US"/>
        </a:p>
      </dgm:t>
    </dgm:pt>
    <dgm:pt modelId="{5B2CD86C-9861-4DCA-9C01-1AE99AEA7270}" type="sibTrans" cxnId="{D6656285-CF00-4FFC-92BD-6E77B9E22ECE}">
      <dgm:prSet/>
      <dgm:spPr/>
      <dgm:t>
        <a:bodyPr/>
        <a:lstStyle/>
        <a:p>
          <a:endParaRPr lang="en-US"/>
        </a:p>
      </dgm:t>
    </dgm:pt>
    <dgm:pt modelId="{E0C914EA-082B-40FB-AB05-A40372B905B5}">
      <dgm:prSet/>
      <dgm:spPr/>
      <dgm:t>
        <a:bodyPr/>
        <a:lstStyle/>
        <a:p>
          <a:r>
            <a:rPr lang="en-US" dirty="0"/>
            <a:t>Regularity in All Aspects</a:t>
          </a:r>
        </a:p>
      </dgm:t>
    </dgm:pt>
    <dgm:pt modelId="{9F1C27A4-B849-4166-89C0-2EEFA4240AF4}" type="parTrans" cxnId="{577A7A63-E6CE-4AA9-A28C-F0B638103D74}">
      <dgm:prSet/>
      <dgm:spPr/>
      <dgm:t>
        <a:bodyPr/>
        <a:lstStyle/>
        <a:p>
          <a:endParaRPr lang="en-US"/>
        </a:p>
      </dgm:t>
    </dgm:pt>
    <dgm:pt modelId="{29D2B89F-52F4-4FF3-941D-99D7B144BC61}" type="sibTrans" cxnId="{577A7A63-E6CE-4AA9-A28C-F0B638103D74}">
      <dgm:prSet/>
      <dgm:spPr/>
      <dgm:t>
        <a:bodyPr/>
        <a:lstStyle/>
        <a:p>
          <a:endParaRPr lang="en-US"/>
        </a:p>
      </dgm:t>
    </dgm:pt>
    <dgm:pt modelId="{F6543023-FE24-4B85-8851-8CD5B7468B34}">
      <dgm:prSet/>
      <dgm:spPr/>
      <dgm:t>
        <a:bodyPr/>
        <a:lstStyle/>
        <a:p>
          <a:r>
            <a:rPr lang="en-US" dirty="0"/>
            <a:t>Online Presence</a:t>
          </a:r>
        </a:p>
      </dgm:t>
    </dgm:pt>
    <dgm:pt modelId="{D86C6B66-B1A6-4B59-A1BA-8478EAEAE9EC}" type="parTrans" cxnId="{74952B92-F924-4EDB-81C4-723DA5D0DB10}">
      <dgm:prSet/>
      <dgm:spPr/>
      <dgm:t>
        <a:bodyPr/>
        <a:lstStyle/>
        <a:p>
          <a:endParaRPr lang="en-US"/>
        </a:p>
      </dgm:t>
    </dgm:pt>
    <dgm:pt modelId="{889EF1C7-F56C-4512-A23D-D4EFF271F7ED}" type="sibTrans" cxnId="{74952B92-F924-4EDB-81C4-723DA5D0DB10}">
      <dgm:prSet/>
      <dgm:spPr/>
      <dgm:t>
        <a:bodyPr/>
        <a:lstStyle/>
        <a:p>
          <a:endParaRPr lang="en-US"/>
        </a:p>
      </dgm:t>
    </dgm:pt>
    <dgm:pt modelId="{E43D9296-9A77-4FDC-8F1C-29FFEAC24E31}">
      <dgm:prSet/>
      <dgm:spPr/>
      <dgm:t>
        <a:bodyPr/>
        <a:lstStyle/>
        <a:p>
          <a:r>
            <a:rPr lang="en-US" dirty="0"/>
            <a:t>Knowledge of the Subject</a:t>
          </a:r>
        </a:p>
      </dgm:t>
    </dgm:pt>
    <dgm:pt modelId="{990D9688-1B60-4AFD-92AA-541EC2817E06}" type="parTrans" cxnId="{7C0A0ECD-4FAB-4C4F-AADD-27CD89531869}">
      <dgm:prSet/>
      <dgm:spPr/>
      <dgm:t>
        <a:bodyPr/>
        <a:lstStyle/>
        <a:p>
          <a:endParaRPr lang="en-US"/>
        </a:p>
      </dgm:t>
    </dgm:pt>
    <dgm:pt modelId="{29DB7867-A959-412C-BCF8-FFD6C137C6EB}" type="sibTrans" cxnId="{7C0A0ECD-4FAB-4C4F-AADD-27CD89531869}">
      <dgm:prSet/>
      <dgm:spPr/>
      <dgm:t>
        <a:bodyPr/>
        <a:lstStyle/>
        <a:p>
          <a:endParaRPr lang="en-US"/>
        </a:p>
      </dgm:t>
    </dgm:pt>
    <dgm:pt modelId="{FBAB9062-BE61-4D7D-8D79-500E07F40428}" type="pres">
      <dgm:prSet presAssocID="{9B69AC73-FFE7-40A9-8FFB-57E2F10BD1A9}" presName="compositeShape" presStyleCnt="0">
        <dgm:presLayoutVars>
          <dgm:chMax val="7"/>
          <dgm:dir/>
          <dgm:resizeHandles val="exact"/>
        </dgm:presLayoutVars>
      </dgm:prSet>
      <dgm:spPr/>
    </dgm:pt>
    <dgm:pt modelId="{56073BB6-73B7-440F-A5CD-DFEEDFEC95E5}" type="pres">
      <dgm:prSet presAssocID="{9B69AC73-FFE7-40A9-8FFB-57E2F10BD1A9}" presName="wedge1" presStyleLbl="node1" presStyleIdx="0" presStyleCnt="5"/>
      <dgm:spPr/>
    </dgm:pt>
    <dgm:pt modelId="{2F1B84AC-A70C-4C25-9215-BCC36AC2F211}" type="pres">
      <dgm:prSet presAssocID="{9B69AC73-FFE7-40A9-8FFB-57E2F10BD1A9}" presName="dummy1a" presStyleCnt="0"/>
      <dgm:spPr/>
    </dgm:pt>
    <dgm:pt modelId="{79CC7C19-8E12-458C-B15B-F6BEFCA72DA4}" type="pres">
      <dgm:prSet presAssocID="{9B69AC73-FFE7-40A9-8FFB-57E2F10BD1A9}" presName="dummy1b" presStyleCnt="0"/>
      <dgm:spPr/>
    </dgm:pt>
    <dgm:pt modelId="{0BA3CD0F-4B5A-46AF-AD18-B243086D7BAB}" type="pres">
      <dgm:prSet presAssocID="{9B69AC73-FFE7-40A9-8FFB-57E2F10BD1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F906297-B827-4E78-ADD0-24D9096F8F06}" type="pres">
      <dgm:prSet presAssocID="{9B69AC73-FFE7-40A9-8FFB-57E2F10BD1A9}" presName="wedge2" presStyleLbl="node1" presStyleIdx="1" presStyleCnt="5"/>
      <dgm:spPr/>
    </dgm:pt>
    <dgm:pt modelId="{961EDB00-57EF-43DA-9196-F644BFF1EA15}" type="pres">
      <dgm:prSet presAssocID="{9B69AC73-FFE7-40A9-8FFB-57E2F10BD1A9}" presName="dummy2a" presStyleCnt="0"/>
      <dgm:spPr/>
    </dgm:pt>
    <dgm:pt modelId="{438EFA71-1E32-4C51-BA48-056FF419156D}" type="pres">
      <dgm:prSet presAssocID="{9B69AC73-FFE7-40A9-8FFB-57E2F10BD1A9}" presName="dummy2b" presStyleCnt="0"/>
      <dgm:spPr/>
    </dgm:pt>
    <dgm:pt modelId="{4426B7E0-2B95-4217-9CEA-0C795DCCCFFB}" type="pres">
      <dgm:prSet presAssocID="{9B69AC73-FFE7-40A9-8FFB-57E2F10BD1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243656D-6CDC-4D67-972C-4024C86D305C}" type="pres">
      <dgm:prSet presAssocID="{9B69AC73-FFE7-40A9-8FFB-57E2F10BD1A9}" presName="wedge3" presStyleLbl="node1" presStyleIdx="2" presStyleCnt="5"/>
      <dgm:spPr/>
    </dgm:pt>
    <dgm:pt modelId="{4C46FEAD-6E6B-450A-B540-730F8E572C91}" type="pres">
      <dgm:prSet presAssocID="{9B69AC73-FFE7-40A9-8FFB-57E2F10BD1A9}" presName="dummy3a" presStyleCnt="0"/>
      <dgm:spPr/>
    </dgm:pt>
    <dgm:pt modelId="{1070D51F-E6FA-4487-BC8B-1646F68586AA}" type="pres">
      <dgm:prSet presAssocID="{9B69AC73-FFE7-40A9-8FFB-57E2F10BD1A9}" presName="dummy3b" presStyleCnt="0"/>
      <dgm:spPr/>
    </dgm:pt>
    <dgm:pt modelId="{D2FEE24F-0C7B-4559-BDF6-947139BFF59C}" type="pres">
      <dgm:prSet presAssocID="{9B69AC73-FFE7-40A9-8FFB-57E2F10BD1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1A9834C-31DA-44DA-8BAB-D451E994048C}" type="pres">
      <dgm:prSet presAssocID="{9B69AC73-FFE7-40A9-8FFB-57E2F10BD1A9}" presName="wedge4" presStyleLbl="node1" presStyleIdx="3" presStyleCnt="5"/>
      <dgm:spPr/>
    </dgm:pt>
    <dgm:pt modelId="{40B9EB13-2057-4609-9ECD-AB7CF1C1496F}" type="pres">
      <dgm:prSet presAssocID="{9B69AC73-FFE7-40A9-8FFB-57E2F10BD1A9}" presName="dummy4a" presStyleCnt="0"/>
      <dgm:spPr/>
    </dgm:pt>
    <dgm:pt modelId="{D13660E8-9ABE-461F-A906-B96C44BC657C}" type="pres">
      <dgm:prSet presAssocID="{9B69AC73-FFE7-40A9-8FFB-57E2F10BD1A9}" presName="dummy4b" presStyleCnt="0"/>
      <dgm:spPr/>
    </dgm:pt>
    <dgm:pt modelId="{6CB98E38-6E86-46AE-AE9C-47139D9F276B}" type="pres">
      <dgm:prSet presAssocID="{9B69AC73-FFE7-40A9-8FFB-57E2F10BD1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0AB775-DE2C-4F6F-89D4-F923B084373E}" type="pres">
      <dgm:prSet presAssocID="{9B69AC73-FFE7-40A9-8FFB-57E2F10BD1A9}" presName="wedge5" presStyleLbl="node1" presStyleIdx="4" presStyleCnt="5"/>
      <dgm:spPr/>
    </dgm:pt>
    <dgm:pt modelId="{4F27C4D2-6AD3-4544-AD67-FC0815927EFE}" type="pres">
      <dgm:prSet presAssocID="{9B69AC73-FFE7-40A9-8FFB-57E2F10BD1A9}" presName="dummy5a" presStyleCnt="0"/>
      <dgm:spPr/>
    </dgm:pt>
    <dgm:pt modelId="{185D02EE-CEB5-44B0-9286-63B5808C3DBF}" type="pres">
      <dgm:prSet presAssocID="{9B69AC73-FFE7-40A9-8FFB-57E2F10BD1A9}" presName="dummy5b" presStyleCnt="0"/>
      <dgm:spPr/>
    </dgm:pt>
    <dgm:pt modelId="{D72F2CD9-3168-4F6A-AF8C-54BEB1632E19}" type="pres">
      <dgm:prSet presAssocID="{9B69AC73-FFE7-40A9-8FFB-57E2F10BD1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36A0B161-8CB5-42F4-82AE-C34CF4C62BAC}" type="pres">
      <dgm:prSet presAssocID="{AA51E77D-46A0-44DC-BA21-D72126AC9238}" presName="arrowWedge1" presStyleLbl="fgSibTrans2D1" presStyleIdx="0" presStyleCnt="5"/>
      <dgm:spPr/>
    </dgm:pt>
    <dgm:pt modelId="{18782FDB-F861-41B0-99A8-A000D572F822}" type="pres">
      <dgm:prSet presAssocID="{5B2CD86C-9861-4DCA-9C01-1AE99AEA7270}" presName="arrowWedge2" presStyleLbl="fgSibTrans2D1" presStyleIdx="1" presStyleCnt="5"/>
      <dgm:spPr/>
    </dgm:pt>
    <dgm:pt modelId="{A855AED1-C0B9-46CA-96C1-576218A82C9F}" type="pres">
      <dgm:prSet presAssocID="{29D2B89F-52F4-4FF3-941D-99D7B144BC61}" presName="arrowWedge3" presStyleLbl="fgSibTrans2D1" presStyleIdx="2" presStyleCnt="5"/>
      <dgm:spPr/>
    </dgm:pt>
    <dgm:pt modelId="{C7AB8E4A-79B1-473A-A554-ACCA6EFBDD32}" type="pres">
      <dgm:prSet presAssocID="{889EF1C7-F56C-4512-A23D-D4EFF271F7ED}" presName="arrowWedge4" presStyleLbl="fgSibTrans2D1" presStyleIdx="3" presStyleCnt="5"/>
      <dgm:spPr/>
    </dgm:pt>
    <dgm:pt modelId="{AF1D9E71-C8EF-4808-A0CF-DCD81F33D018}" type="pres">
      <dgm:prSet presAssocID="{29DB7867-A959-412C-BCF8-FFD6C137C6EB}" presName="arrowWedge5" presStyleLbl="fgSibTrans2D1" presStyleIdx="4" presStyleCnt="5"/>
      <dgm:spPr/>
    </dgm:pt>
  </dgm:ptLst>
  <dgm:cxnLst>
    <dgm:cxn modelId="{46527009-4792-4F3A-8844-1F188AD450E8}" type="presOf" srcId="{9B69AC73-FFE7-40A9-8FFB-57E2F10BD1A9}" destId="{FBAB9062-BE61-4D7D-8D79-500E07F40428}" srcOrd="0" destOrd="0" presId="urn:microsoft.com/office/officeart/2005/8/layout/cycle8"/>
    <dgm:cxn modelId="{83E1D634-49C6-44EB-A764-7223E1BE111C}" type="presOf" srcId="{E0C914EA-082B-40FB-AB05-A40372B905B5}" destId="{B243656D-6CDC-4D67-972C-4024C86D305C}" srcOrd="0" destOrd="0" presId="urn:microsoft.com/office/officeart/2005/8/layout/cycle8"/>
    <dgm:cxn modelId="{E0FCFB34-3BC7-4A04-BAC7-1D13411D4F7F}" type="presOf" srcId="{088D9503-0514-427A-8527-9A9380CD407A}" destId="{0BA3CD0F-4B5A-46AF-AD18-B243086D7BAB}" srcOrd="1" destOrd="0" presId="urn:microsoft.com/office/officeart/2005/8/layout/cycle8"/>
    <dgm:cxn modelId="{B5ABBB38-8485-4058-8FFA-2DC2CE811809}" type="presOf" srcId="{E43D9296-9A77-4FDC-8F1C-29FFEAC24E31}" destId="{D72F2CD9-3168-4F6A-AF8C-54BEB1632E19}" srcOrd="1" destOrd="0" presId="urn:microsoft.com/office/officeart/2005/8/layout/cycle8"/>
    <dgm:cxn modelId="{83C1A75F-85A4-48FF-ADEB-61E5DA2DD325}" type="presOf" srcId="{ECBBBA68-4B66-4E21-90C9-56ED13B8F8A0}" destId="{4426B7E0-2B95-4217-9CEA-0C795DCCCFFB}" srcOrd="1" destOrd="0" presId="urn:microsoft.com/office/officeart/2005/8/layout/cycle8"/>
    <dgm:cxn modelId="{577A7A63-E6CE-4AA9-A28C-F0B638103D74}" srcId="{9B69AC73-FFE7-40A9-8FFB-57E2F10BD1A9}" destId="{E0C914EA-082B-40FB-AB05-A40372B905B5}" srcOrd="2" destOrd="0" parTransId="{9F1C27A4-B849-4166-89C0-2EEFA4240AF4}" sibTransId="{29D2B89F-52F4-4FF3-941D-99D7B144BC61}"/>
    <dgm:cxn modelId="{B51D0769-92FB-43DD-B38A-5E5512F86BE7}" type="presOf" srcId="{E0C914EA-082B-40FB-AB05-A40372B905B5}" destId="{D2FEE24F-0C7B-4559-BDF6-947139BFF59C}" srcOrd="1" destOrd="0" presId="urn:microsoft.com/office/officeart/2005/8/layout/cycle8"/>
    <dgm:cxn modelId="{88158051-A70C-41A8-B65B-C86D3BE28DCA}" type="presOf" srcId="{ECBBBA68-4B66-4E21-90C9-56ED13B8F8A0}" destId="{8F906297-B827-4E78-ADD0-24D9096F8F06}" srcOrd="0" destOrd="0" presId="urn:microsoft.com/office/officeart/2005/8/layout/cycle8"/>
    <dgm:cxn modelId="{D6656285-CF00-4FFC-92BD-6E77B9E22ECE}" srcId="{9B69AC73-FFE7-40A9-8FFB-57E2F10BD1A9}" destId="{ECBBBA68-4B66-4E21-90C9-56ED13B8F8A0}" srcOrd="1" destOrd="0" parTransId="{6212C4E7-FB19-44B1-A54A-5B486DAE5B5F}" sibTransId="{5B2CD86C-9861-4DCA-9C01-1AE99AEA7270}"/>
    <dgm:cxn modelId="{3596748D-C0FD-4118-8BCB-99BB5E34A38E}" type="presOf" srcId="{F6543023-FE24-4B85-8851-8CD5B7468B34}" destId="{6CB98E38-6E86-46AE-AE9C-47139D9F276B}" srcOrd="1" destOrd="0" presId="urn:microsoft.com/office/officeart/2005/8/layout/cycle8"/>
    <dgm:cxn modelId="{74952B92-F924-4EDB-81C4-723DA5D0DB10}" srcId="{9B69AC73-FFE7-40A9-8FFB-57E2F10BD1A9}" destId="{F6543023-FE24-4B85-8851-8CD5B7468B34}" srcOrd="3" destOrd="0" parTransId="{D86C6B66-B1A6-4B59-A1BA-8478EAEAE9EC}" sibTransId="{889EF1C7-F56C-4512-A23D-D4EFF271F7ED}"/>
    <dgm:cxn modelId="{FBE4869B-FE17-43FB-A125-79579D9BC025}" type="presOf" srcId="{088D9503-0514-427A-8527-9A9380CD407A}" destId="{56073BB6-73B7-440F-A5CD-DFEEDFEC95E5}" srcOrd="0" destOrd="0" presId="urn:microsoft.com/office/officeart/2005/8/layout/cycle8"/>
    <dgm:cxn modelId="{7228E79B-D2A8-4877-B341-011F6DE2C21C}" srcId="{9B69AC73-FFE7-40A9-8FFB-57E2F10BD1A9}" destId="{088D9503-0514-427A-8527-9A9380CD407A}" srcOrd="0" destOrd="0" parTransId="{5491D83F-4B2A-422D-8A02-0AEF785EE61B}" sibTransId="{AA51E77D-46A0-44DC-BA21-D72126AC9238}"/>
    <dgm:cxn modelId="{7BAF48B7-9937-4A43-A51F-44EEB213E540}" type="presOf" srcId="{E43D9296-9A77-4FDC-8F1C-29FFEAC24E31}" destId="{C70AB775-DE2C-4F6F-89D4-F923B084373E}" srcOrd="0" destOrd="0" presId="urn:microsoft.com/office/officeart/2005/8/layout/cycle8"/>
    <dgm:cxn modelId="{7C0A0ECD-4FAB-4C4F-AADD-27CD89531869}" srcId="{9B69AC73-FFE7-40A9-8FFB-57E2F10BD1A9}" destId="{E43D9296-9A77-4FDC-8F1C-29FFEAC24E31}" srcOrd="4" destOrd="0" parTransId="{990D9688-1B60-4AFD-92AA-541EC2817E06}" sibTransId="{29DB7867-A959-412C-BCF8-FFD6C137C6EB}"/>
    <dgm:cxn modelId="{08704DDE-0CE7-4EE6-B879-DEC7D42EAC81}" type="presOf" srcId="{F6543023-FE24-4B85-8851-8CD5B7468B34}" destId="{C1A9834C-31DA-44DA-8BAB-D451E994048C}" srcOrd="0" destOrd="0" presId="urn:microsoft.com/office/officeart/2005/8/layout/cycle8"/>
    <dgm:cxn modelId="{BE07BB4B-8D6D-459C-8683-8D63A761E1B0}" type="presParOf" srcId="{FBAB9062-BE61-4D7D-8D79-500E07F40428}" destId="{56073BB6-73B7-440F-A5CD-DFEEDFEC95E5}" srcOrd="0" destOrd="0" presId="urn:microsoft.com/office/officeart/2005/8/layout/cycle8"/>
    <dgm:cxn modelId="{797F70CC-26A1-41F0-B5A8-2863B5F9EBFF}" type="presParOf" srcId="{FBAB9062-BE61-4D7D-8D79-500E07F40428}" destId="{2F1B84AC-A70C-4C25-9215-BCC36AC2F211}" srcOrd="1" destOrd="0" presId="urn:microsoft.com/office/officeart/2005/8/layout/cycle8"/>
    <dgm:cxn modelId="{9D81DFDF-A26A-4F01-B736-CFB45BD731EC}" type="presParOf" srcId="{FBAB9062-BE61-4D7D-8D79-500E07F40428}" destId="{79CC7C19-8E12-458C-B15B-F6BEFCA72DA4}" srcOrd="2" destOrd="0" presId="urn:microsoft.com/office/officeart/2005/8/layout/cycle8"/>
    <dgm:cxn modelId="{F3751640-CDAA-4C00-95C3-A6750CB857E7}" type="presParOf" srcId="{FBAB9062-BE61-4D7D-8D79-500E07F40428}" destId="{0BA3CD0F-4B5A-46AF-AD18-B243086D7BAB}" srcOrd="3" destOrd="0" presId="urn:microsoft.com/office/officeart/2005/8/layout/cycle8"/>
    <dgm:cxn modelId="{E797A2E7-6303-4937-8944-FB2D0C77563C}" type="presParOf" srcId="{FBAB9062-BE61-4D7D-8D79-500E07F40428}" destId="{8F906297-B827-4E78-ADD0-24D9096F8F06}" srcOrd="4" destOrd="0" presId="urn:microsoft.com/office/officeart/2005/8/layout/cycle8"/>
    <dgm:cxn modelId="{08CAF56D-FAD3-4A48-8FAB-E238F6863039}" type="presParOf" srcId="{FBAB9062-BE61-4D7D-8D79-500E07F40428}" destId="{961EDB00-57EF-43DA-9196-F644BFF1EA15}" srcOrd="5" destOrd="0" presId="urn:microsoft.com/office/officeart/2005/8/layout/cycle8"/>
    <dgm:cxn modelId="{7866D500-C04D-47EB-AE3A-64319D347736}" type="presParOf" srcId="{FBAB9062-BE61-4D7D-8D79-500E07F40428}" destId="{438EFA71-1E32-4C51-BA48-056FF419156D}" srcOrd="6" destOrd="0" presId="urn:microsoft.com/office/officeart/2005/8/layout/cycle8"/>
    <dgm:cxn modelId="{59568CE6-C14C-44F3-A124-386933F984D3}" type="presParOf" srcId="{FBAB9062-BE61-4D7D-8D79-500E07F40428}" destId="{4426B7E0-2B95-4217-9CEA-0C795DCCCFFB}" srcOrd="7" destOrd="0" presId="urn:microsoft.com/office/officeart/2005/8/layout/cycle8"/>
    <dgm:cxn modelId="{92AB130C-37D5-4892-AB8B-7605C3A552BF}" type="presParOf" srcId="{FBAB9062-BE61-4D7D-8D79-500E07F40428}" destId="{B243656D-6CDC-4D67-972C-4024C86D305C}" srcOrd="8" destOrd="0" presId="urn:microsoft.com/office/officeart/2005/8/layout/cycle8"/>
    <dgm:cxn modelId="{8656995A-1C5F-4F0E-A9F1-82BE3CBC99F5}" type="presParOf" srcId="{FBAB9062-BE61-4D7D-8D79-500E07F40428}" destId="{4C46FEAD-6E6B-450A-B540-730F8E572C91}" srcOrd="9" destOrd="0" presId="urn:microsoft.com/office/officeart/2005/8/layout/cycle8"/>
    <dgm:cxn modelId="{A7385F62-957C-412E-A979-8E76B9CA7690}" type="presParOf" srcId="{FBAB9062-BE61-4D7D-8D79-500E07F40428}" destId="{1070D51F-E6FA-4487-BC8B-1646F68586AA}" srcOrd="10" destOrd="0" presId="urn:microsoft.com/office/officeart/2005/8/layout/cycle8"/>
    <dgm:cxn modelId="{6FA7ECB3-7C92-4302-8DA1-CE959504ED4E}" type="presParOf" srcId="{FBAB9062-BE61-4D7D-8D79-500E07F40428}" destId="{D2FEE24F-0C7B-4559-BDF6-947139BFF59C}" srcOrd="11" destOrd="0" presId="urn:microsoft.com/office/officeart/2005/8/layout/cycle8"/>
    <dgm:cxn modelId="{FBFF0EA8-D27A-4327-8FEA-23BE60BCA410}" type="presParOf" srcId="{FBAB9062-BE61-4D7D-8D79-500E07F40428}" destId="{C1A9834C-31DA-44DA-8BAB-D451E994048C}" srcOrd="12" destOrd="0" presId="urn:microsoft.com/office/officeart/2005/8/layout/cycle8"/>
    <dgm:cxn modelId="{A788901F-A931-4B6A-B18E-73D54BA899EC}" type="presParOf" srcId="{FBAB9062-BE61-4D7D-8D79-500E07F40428}" destId="{40B9EB13-2057-4609-9ECD-AB7CF1C1496F}" srcOrd="13" destOrd="0" presId="urn:microsoft.com/office/officeart/2005/8/layout/cycle8"/>
    <dgm:cxn modelId="{970022FC-8132-463E-94A7-0DCEAF636AB0}" type="presParOf" srcId="{FBAB9062-BE61-4D7D-8D79-500E07F40428}" destId="{D13660E8-9ABE-461F-A906-B96C44BC657C}" srcOrd="14" destOrd="0" presId="urn:microsoft.com/office/officeart/2005/8/layout/cycle8"/>
    <dgm:cxn modelId="{0F857ED4-F4D7-4AB8-B1FE-675F5B4A800E}" type="presParOf" srcId="{FBAB9062-BE61-4D7D-8D79-500E07F40428}" destId="{6CB98E38-6E86-46AE-AE9C-47139D9F276B}" srcOrd="15" destOrd="0" presId="urn:microsoft.com/office/officeart/2005/8/layout/cycle8"/>
    <dgm:cxn modelId="{7DC8C50B-C713-49FB-8AF3-02A8C3482E08}" type="presParOf" srcId="{FBAB9062-BE61-4D7D-8D79-500E07F40428}" destId="{C70AB775-DE2C-4F6F-89D4-F923B084373E}" srcOrd="16" destOrd="0" presId="urn:microsoft.com/office/officeart/2005/8/layout/cycle8"/>
    <dgm:cxn modelId="{F1FC54B1-0E1F-450F-8E0B-6C8DE84E00F1}" type="presParOf" srcId="{FBAB9062-BE61-4D7D-8D79-500E07F40428}" destId="{4F27C4D2-6AD3-4544-AD67-FC0815927EFE}" srcOrd="17" destOrd="0" presId="urn:microsoft.com/office/officeart/2005/8/layout/cycle8"/>
    <dgm:cxn modelId="{2D4141D0-D516-4034-BE45-9B3F13E6EC72}" type="presParOf" srcId="{FBAB9062-BE61-4D7D-8D79-500E07F40428}" destId="{185D02EE-CEB5-44B0-9286-63B5808C3DBF}" srcOrd="18" destOrd="0" presId="urn:microsoft.com/office/officeart/2005/8/layout/cycle8"/>
    <dgm:cxn modelId="{86A92BE3-21D9-4B70-A16A-AECAFD3AEC05}" type="presParOf" srcId="{FBAB9062-BE61-4D7D-8D79-500E07F40428}" destId="{D72F2CD9-3168-4F6A-AF8C-54BEB1632E19}" srcOrd="19" destOrd="0" presId="urn:microsoft.com/office/officeart/2005/8/layout/cycle8"/>
    <dgm:cxn modelId="{1BA79B08-38AA-404C-96B3-F6BACCD98161}" type="presParOf" srcId="{FBAB9062-BE61-4D7D-8D79-500E07F40428}" destId="{36A0B161-8CB5-42F4-82AE-C34CF4C62BAC}" srcOrd="20" destOrd="0" presId="urn:microsoft.com/office/officeart/2005/8/layout/cycle8"/>
    <dgm:cxn modelId="{4AF067A5-B76C-4C8F-B44A-855CAA7E465A}" type="presParOf" srcId="{FBAB9062-BE61-4D7D-8D79-500E07F40428}" destId="{18782FDB-F861-41B0-99A8-A000D572F822}" srcOrd="21" destOrd="0" presId="urn:microsoft.com/office/officeart/2005/8/layout/cycle8"/>
    <dgm:cxn modelId="{69230A5A-703D-456C-92D7-B7636221F30E}" type="presParOf" srcId="{FBAB9062-BE61-4D7D-8D79-500E07F40428}" destId="{A855AED1-C0B9-46CA-96C1-576218A82C9F}" srcOrd="22" destOrd="0" presId="urn:microsoft.com/office/officeart/2005/8/layout/cycle8"/>
    <dgm:cxn modelId="{80040B6E-8FDB-4472-8F5A-4E0B0A2E4912}" type="presParOf" srcId="{FBAB9062-BE61-4D7D-8D79-500E07F40428}" destId="{C7AB8E4A-79B1-473A-A554-ACCA6EFBDD32}" srcOrd="23" destOrd="0" presId="urn:microsoft.com/office/officeart/2005/8/layout/cycle8"/>
    <dgm:cxn modelId="{EDD88289-B429-458F-AB9D-C3D06FBAB8CF}" type="presParOf" srcId="{FBAB9062-BE61-4D7D-8D79-500E07F40428}" destId="{AF1D9E71-C8EF-4808-A0CF-DCD81F33D01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F4E63-2B70-4B37-B29F-330EB7AC2A37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DF88-E354-4A9E-BDED-D0497228F6E9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43684-64DE-4B05-AC4C-ACC478123481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Scope of Pharmacy</a:t>
          </a:r>
        </a:p>
      </dsp:txBody>
      <dsp:txXfrm>
        <a:off x="1834517" y="469890"/>
        <a:ext cx="3148942" cy="1335915"/>
      </dsp:txXfrm>
    </dsp:sp>
    <dsp:sp modelId="{6BE0EB0B-1B8C-4FEC-9B69-29566E6B4648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D48E2-905A-4C5F-84FD-1C215E36947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2A362-6ADC-4038-ABC8-1633A6BCA401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Online Learning Tools</a:t>
          </a:r>
          <a:endParaRPr lang="en-US" sz="2400" kern="1200" dirty="0">
            <a:latin typeface="Calibri Light" panose="020F0302020204030204"/>
          </a:endParaRPr>
        </a:p>
      </dsp:txBody>
      <dsp:txXfrm>
        <a:off x="7154322" y="469890"/>
        <a:ext cx="3148942" cy="1335915"/>
      </dsp:txXfrm>
    </dsp:sp>
    <dsp:sp modelId="{E1D2EEF5-F217-4E94-BCCE-3E274DD96BA5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33CDE-809B-42A2-AF69-F43AB28D7AE6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79944-3407-4F5A-9E67-6F58FCC6B2F4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explore the knowledge</a:t>
          </a:r>
        </a:p>
      </dsp:txBody>
      <dsp:txXfrm>
        <a:off x="1834517" y="2545532"/>
        <a:ext cx="3148942" cy="1335915"/>
      </dsp:txXfrm>
    </dsp:sp>
    <dsp:sp modelId="{AD06D707-50A7-4915-9EFC-1AF0E50F80FF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7A79A-BDE1-4B22-9CCC-D276DCCCFAFF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CDB25-991D-49BB-B08C-0FB1876228B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 &amp; A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2C3F9-5FEE-49B0-80F4-2AAFEF01E686}">
      <dsp:nvSpPr>
        <dsp:cNvPr id="0" name=""/>
        <dsp:cNvSpPr/>
      </dsp:nvSpPr>
      <dsp:spPr>
        <a:xfrm>
          <a:off x="1128772" y="669446"/>
          <a:ext cx="713496" cy="713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A916-15D0-49F6-BB21-B81E9C85B87F}">
      <dsp:nvSpPr>
        <dsp:cNvPr id="0" name=""/>
        <dsp:cNvSpPr/>
      </dsp:nvSpPr>
      <dsp:spPr>
        <a:xfrm>
          <a:off x="692747" y="1685035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Conducted by: NBEMS</a:t>
          </a:r>
          <a:endParaRPr lang="en-US" sz="1500" kern="1200" dirty="0"/>
        </a:p>
      </dsp:txBody>
      <dsp:txXfrm>
        <a:off x="692747" y="1685035"/>
        <a:ext cx="1585546" cy="634218"/>
      </dsp:txXfrm>
    </dsp:sp>
    <dsp:sp modelId="{D2BCC513-DEEC-4795-8DBE-36496AAADEC5}">
      <dsp:nvSpPr>
        <dsp:cNvPr id="0" name=""/>
        <dsp:cNvSpPr/>
      </dsp:nvSpPr>
      <dsp:spPr>
        <a:xfrm>
          <a:off x="2991790" y="669446"/>
          <a:ext cx="713496" cy="713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E5E46-C10F-4AD1-9A5A-129235461D71}">
      <dsp:nvSpPr>
        <dsp:cNvPr id="0" name=""/>
        <dsp:cNvSpPr/>
      </dsp:nvSpPr>
      <dsp:spPr>
        <a:xfrm>
          <a:off x="2555764" y="1685035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Website:</a:t>
          </a:r>
          <a:r>
            <a:rPr lang="en-IN" sz="1500" b="1" kern="1200" dirty="0"/>
            <a:t>https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://natboard.edu.in/</a:t>
          </a:r>
          <a:endParaRPr lang="en-US" sz="1500" kern="1200" dirty="0"/>
        </a:p>
      </dsp:txBody>
      <dsp:txXfrm>
        <a:off x="2555764" y="1685035"/>
        <a:ext cx="1585546" cy="634218"/>
      </dsp:txXfrm>
    </dsp:sp>
    <dsp:sp modelId="{9EE711BC-4557-435B-B3D6-9E85765AD79D}">
      <dsp:nvSpPr>
        <dsp:cNvPr id="0" name=""/>
        <dsp:cNvSpPr/>
      </dsp:nvSpPr>
      <dsp:spPr>
        <a:xfrm>
          <a:off x="4854807" y="669446"/>
          <a:ext cx="713496" cy="713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9E2A5-E199-4F2D-A4AC-4DE107962B4A}">
      <dsp:nvSpPr>
        <dsp:cNvPr id="0" name=""/>
        <dsp:cNvSpPr/>
      </dsp:nvSpPr>
      <dsp:spPr>
        <a:xfrm>
          <a:off x="4418782" y="1685035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Eligibility: B. Pharm. III Yr|</a:t>
          </a:r>
        </a:p>
      </dsp:txBody>
      <dsp:txXfrm>
        <a:off x="4418782" y="1685035"/>
        <a:ext cx="1585546" cy="634218"/>
      </dsp:txXfrm>
    </dsp:sp>
    <dsp:sp modelId="{D288537D-E493-4D26-9610-D5D7DC685DB9}">
      <dsp:nvSpPr>
        <dsp:cNvPr id="0" name=""/>
        <dsp:cNvSpPr/>
      </dsp:nvSpPr>
      <dsp:spPr>
        <a:xfrm>
          <a:off x="6717825" y="669446"/>
          <a:ext cx="713496" cy="713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BFD05-D4F2-4A0A-9DAA-1B9AB4C07488}">
      <dsp:nvSpPr>
        <dsp:cNvPr id="0" name=""/>
        <dsp:cNvSpPr/>
      </dsp:nvSpPr>
      <dsp:spPr>
        <a:xfrm>
          <a:off x="6281799" y="1685035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Question Paper Patten: MCQs</a:t>
          </a:r>
          <a:endParaRPr lang="en-US" sz="1500" kern="1200" dirty="0"/>
        </a:p>
      </dsp:txBody>
      <dsp:txXfrm>
        <a:off x="6281799" y="1685035"/>
        <a:ext cx="1585546" cy="634218"/>
      </dsp:txXfrm>
    </dsp:sp>
    <dsp:sp modelId="{B1337048-BEF5-4B65-B0E7-FBC0813D4BB0}">
      <dsp:nvSpPr>
        <dsp:cNvPr id="0" name=""/>
        <dsp:cNvSpPr/>
      </dsp:nvSpPr>
      <dsp:spPr>
        <a:xfrm>
          <a:off x="8580842" y="669446"/>
          <a:ext cx="713496" cy="7134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61A00-50D1-4198-AAA6-FA7804685CAF}">
      <dsp:nvSpPr>
        <dsp:cNvPr id="0" name=""/>
        <dsp:cNvSpPr/>
      </dsp:nvSpPr>
      <dsp:spPr>
        <a:xfrm>
          <a:off x="8144817" y="1685035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Total Questions: 125, MM: 500</a:t>
          </a:r>
          <a:endParaRPr lang="en-US" sz="1500" kern="1200" dirty="0"/>
        </a:p>
      </dsp:txBody>
      <dsp:txXfrm>
        <a:off x="8144817" y="1685035"/>
        <a:ext cx="1585546" cy="634218"/>
      </dsp:txXfrm>
    </dsp:sp>
    <dsp:sp modelId="{5232CDCC-00CB-42F8-AC53-F213E2020177}">
      <dsp:nvSpPr>
        <dsp:cNvPr id="0" name=""/>
        <dsp:cNvSpPr/>
      </dsp:nvSpPr>
      <dsp:spPr>
        <a:xfrm>
          <a:off x="10443860" y="669446"/>
          <a:ext cx="713496" cy="71349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3926D-23BC-40B0-B2CE-C54C863D7428}">
      <dsp:nvSpPr>
        <dsp:cNvPr id="0" name=""/>
        <dsp:cNvSpPr/>
      </dsp:nvSpPr>
      <dsp:spPr>
        <a:xfrm>
          <a:off x="10007835" y="1685035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Time: 3 Hrs.</a:t>
          </a:r>
          <a:endParaRPr lang="en-US" sz="1500" kern="1200" dirty="0"/>
        </a:p>
      </dsp:txBody>
      <dsp:txXfrm>
        <a:off x="10007835" y="1685035"/>
        <a:ext cx="1585546" cy="634218"/>
      </dsp:txXfrm>
    </dsp:sp>
    <dsp:sp modelId="{F6FD1762-293D-42BE-8DD9-CF7E7482A236}">
      <dsp:nvSpPr>
        <dsp:cNvPr id="0" name=""/>
        <dsp:cNvSpPr/>
      </dsp:nvSpPr>
      <dsp:spPr>
        <a:xfrm>
          <a:off x="4854807" y="2715641"/>
          <a:ext cx="713496" cy="71349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1393D-8337-4731-9EEB-CE6BE0608868}">
      <dsp:nvSpPr>
        <dsp:cNvPr id="0" name=""/>
        <dsp:cNvSpPr/>
      </dsp:nvSpPr>
      <dsp:spPr>
        <a:xfrm>
          <a:off x="4418782" y="3731231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Validity of Score Card: 3 Years.</a:t>
          </a:r>
          <a:endParaRPr lang="en-US" sz="1500" kern="1200" dirty="0"/>
        </a:p>
      </dsp:txBody>
      <dsp:txXfrm>
        <a:off x="4418782" y="3731231"/>
        <a:ext cx="1585546" cy="634218"/>
      </dsp:txXfrm>
    </dsp:sp>
    <dsp:sp modelId="{C6386A5B-8DBC-48EC-A570-7BC1BC51CFB5}">
      <dsp:nvSpPr>
        <dsp:cNvPr id="0" name=""/>
        <dsp:cNvSpPr/>
      </dsp:nvSpPr>
      <dsp:spPr>
        <a:xfrm>
          <a:off x="6717825" y="2715641"/>
          <a:ext cx="713496" cy="71349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ABEC1-2DC4-4106-AE92-DADB92C851FB}">
      <dsp:nvSpPr>
        <dsp:cNvPr id="0" name=""/>
        <dsp:cNvSpPr/>
      </dsp:nvSpPr>
      <dsp:spPr>
        <a:xfrm>
          <a:off x="6281799" y="3731231"/>
          <a:ext cx="1585546" cy="63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Scholarship</a:t>
          </a:r>
          <a:r>
            <a:rPr lang="en-US" sz="1500" b="1" kern="1200" dirty="0">
              <a:latin typeface="Calibri Light" panose="020F0302020204030204"/>
            </a:rPr>
            <a:t>: </a:t>
          </a:r>
          <a:r>
            <a:rPr lang="en-US" sz="1500" b="1" kern="1200" dirty="0"/>
            <a:t>12400/Mo</a:t>
          </a:r>
          <a:endParaRPr lang="en-US" sz="1500" b="0" kern="1200" dirty="0">
            <a:latin typeface="Calibri Light" panose="020F0302020204030204"/>
          </a:endParaRPr>
        </a:p>
      </dsp:txBody>
      <dsp:txXfrm>
        <a:off x="6281799" y="3731231"/>
        <a:ext cx="1585546" cy="634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73BB6-73B7-440F-A5CD-DFEEDFEC95E5}">
      <dsp:nvSpPr>
        <dsp:cNvPr id="0" name=""/>
        <dsp:cNvSpPr/>
      </dsp:nvSpPr>
      <dsp:spPr>
        <a:xfrm>
          <a:off x="587715" y="351481"/>
          <a:ext cx="4769703" cy="476970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Pharmaceutics (38 Questions)</a:t>
          </a:r>
        </a:p>
      </dsp:txBody>
      <dsp:txXfrm>
        <a:off x="3075910" y="1153246"/>
        <a:ext cx="1533119" cy="1022079"/>
      </dsp:txXfrm>
    </dsp:sp>
    <dsp:sp modelId="{8F906297-B827-4E78-ADD0-24D9096F8F06}">
      <dsp:nvSpPr>
        <dsp:cNvPr id="0" name=""/>
        <dsp:cNvSpPr/>
      </dsp:nvSpPr>
      <dsp:spPr>
        <a:xfrm>
          <a:off x="628598" y="478673"/>
          <a:ext cx="4769703" cy="476970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Pharmaceutical Chemistry (38 Questions)</a:t>
          </a:r>
        </a:p>
      </dsp:txBody>
      <dsp:txXfrm>
        <a:off x="3700514" y="2657974"/>
        <a:ext cx="1419554" cy="1135643"/>
      </dsp:txXfrm>
    </dsp:sp>
    <dsp:sp modelId="{B243656D-6CDC-4D67-972C-4024C86D305C}">
      <dsp:nvSpPr>
        <dsp:cNvPr id="0" name=""/>
        <dsp:cNvSpPr/>
      </dsp:nvSpPr>
      <dsp:spPr>
        <a:xfrm>
          <a:off x="520712" y="557033"/>
          <a:ext cx="4769703" cy="476970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Pharmacology (28 Questions)</a:t>
          </a:r>
        </a:p>
      </dsp:txBody>
      <dsp:txXfrm>
        <a:off x="2224177" y="3907182"/>
        <a:ext cx="1362772" cy="1249208"/>
      </dsp:txXfrm>
    </dsp:sp>
    <dsp:sp modelId="{C1A9834C-31DA-44DA-8BAB-D451E994048C}">
      <dsp:nvSpPr>
        <dsp:cNvPr id="0" name=""/>
        <dsp:cNvSpPr/>
      </dsp:nvSpPr>
      <dsp:spPr>
        <a:xfrm>
          <a:off x="412825" y="478673"/>
          <a:ext cx="4769703" cy="476970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Pharmacognosy (10 Questions)</a:t>
          </a:r>
        </a:p>
      </dsp:txBody>
      <dsp:txXfrm>
        <a:off x="691058" y="2657974"/>
        <a:ext cx="1419554" cy="1135643"/>
      </dsp:txXfrm>
    </dsp:sp>
    <dsp:sp modelId="{C70AB775-DE2C-4F6F-89D4-F923B084373E}">
      <dsp:nvSpPr>
        <dsp:cNvPr id="0" name=""/>
        <dsp:cNvSpPr/>
      </dsp:nvSpPr>
      <dsp:spPr>
        <a:xfrm>
          <a:off x="453709" y="351481"/>
          <a:ext cx="4769703" cy="476970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Other Subjects (11 Questions)</a:t>
          </a:r>
        </a:p>
      </dsp:txBody>
      <dsp:txXfrm>
        <a:off x="1202098" y="1153246"/>
        <a:ext cx="1533119" cy="1022079"/>
      </dsp:txXfrm>
    </dsp:sp>
    <dsp:sp modelId="{36A0B161-8CB5-42F4-82AE-C34CF4C62BAC}">
      <dsp:nvSpPr>
        <dsp:cNvPr id="0" name=""/>
        <dsp:cNvSpPr/>
      </dsp:nvSpPr>
      <dsp:spPr>
        <a:xfrm>
          <a:off x="292222" y="56214"/>
          <a:ext cx="5360238" cy="536023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82FDB-F861-41B0-99A8-A000D572F822}">
      <dsp:nvSpPr>
        <dsp:cNvPr id="0" name=""/>
        <dsp:cNvSpPr/>
      </dsp:nvSpPr>
      <dsp:spPr>
        <a:xfrm>
          <a:off x="333660" y="183364"/>
          <a:ext cx="5360238" cy="536023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5AED1-C0B9-46CA-96C1-576218A82C9F}">
      <dsp:nvSpPr>
        <dsp:cNvPr id="0" name=""/>
        <dsp:cNvSpPr/>
      </dsp:nvSpPr>
      <dsp:spPr>
        <a:xfrm>
          <a:off x="225444" y="261963"/>
          <a:ext cx="5360238" cy="536023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8E4A-79B1-473A-A554-ACCA6EFBDD32}">
      <dsp:nvSpPr>
        <dsp:cNvPr id="0" name=""/>
        <dsp:cNvSpPr/>
      </dsp:nvSpPr>
      <dsp:spPr>
        <a:xfrm>
          <a:off x="117228" y="183364"/>
          <a:ext cx="5360238" cy="536023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D9E71-C8EF-4808-A0CF-DCD81F33D018}">
      <dsp:nvSpPr>
        <dsp:cNvPr id="0" name=""/>
        <dsp:cNvSpPr/>
      </dsp:nvSpPr>
      <dsp:spPr>
        <a:xfrm>
          <a:off x="158666" y="56214"/>
          <a:ext cx="5360238" cy="536023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1B16-DFC2-42D1-9D4D-89E7FA836672}">
      <dsp:nvSpPr>
        <dsp:cNvPr id="0" name=""/>
        <dsp:cNvSpPr/>
      </dsp:nvSpPr>
      <dsp:spPr>
        <a:xfrm>
          <a:off x="3594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Don’t listen to everyone.</a:t>
          </a:r>
        </a:p>
      </dsp:txBody>
      <dsp:txXfrm>
        <a:off x="3594" y="1848740"/>
        <a:ext cx="1946002" cy="1634641"/>
      </dsp:txXfrm>
    </dsp:sp>
    <dsp:sp modelId="{80FA41E8-F9BF-49E6-90A1-E8D64DAC78DB}">
      <dsp:nvSpPr>
        <dsp:cNvPr id="0" name=""/>
        <dsp:cNvSpPr/>
      </dsp:nvSpPr>
      <dsp:spPr>
        <a:xfrm>
          <a:off x="567934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1205601"/>
        <a:ext cx="577932" cy="577932"/>
      </dsp:txXfrm>
    </dsp:sp>
    <dsp:sp modelId="{D2F97B7F-9C6C-42CA-AD32-BE2D58BBC3B0}">
      <dsp:nvSpPr>
        <dsp:cNvPr id="0" name=""/>
        <dsp:cNvSpPr/>
      </dsp:nvSpPr>
      <dsp:spPr>
        <a:xfrm>
          <a:off x="3594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D9C0-70A6-436E-A18D-C518E9EBA815}">
      <dsp:nvSpPr>
        <dsp:cNvPr id="0" name=""/>
        <dsp:cNvSpPr/>
      </dsp:nvSpPr>
      <dsp:spPr>
        <a:xfrm>
          <a:off x="2144196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Don’t underestimate yourself</a:t>
          </a:r>
        </a:p>
      </dsp:txBody>
      <dsp:txXfrm>
        <a:off x="2144196" y="1848740"/>
        <a:ext cx="1946002" cy="1634641"/>
      </dsp:txXfrm>
    </dsp:sp>
    <dsp:sp modelId="{203980D0-DB1A-4ADF-ABD9-001218CFCBE4}">
      <dsp:nvSpPr>
        <dsp:cNvPr id="0" name=""/>
        <dsp:cNvSpPr/>
      </dsp:nvSpPr>
      <dsp:spPr>
        <a:xfrm>
          <a:off x="2708537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5601"/>
        <a:ext cx="577932" cy="577932"/>
      </dsp:txXfrm>
    </dsp:sp>
    <dsp:sp modelId="{3E8803F7-F083-495C-BE44-F1D82222EF7F}">
      <dsp:nvSpPr>
        <dsp:cNvPr id="0" name=""/>
        <dsp:cNvSpPr/>
      </dsp:nvSpPr>
      <dsp:spPr>
        <a:xfrm>
          <a:off x="2144196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259AB-3BB6-423E-A87F-2937AB34CECD}">
      <dsp:nvSpPr>
        <dsp:cNvPr id="0" name=""/>
        <dsp:cNvSpPr/>
      </dsp:nvSpPr>
      <dsp:spPr>
        <a:xfrm>
          <a:off x="4284798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 guidance from those seniors; who are GPAT qualified.</a:t>
          </a:r>
        </a:p>
      </dsp:txBody>
      <dsp:txXfrm>
        <a:off x="4284798" y="1848740"/>
        <a:ext cx="1946002" cy="1634641"/>
      </dsp:txXfrm>
    </dsp:sp>
    <dsp:sp modelId="{C71B6E25-163A-4E2E-9C25-5C69CFF71544}">
      <dsp:nvSpPr>
        <dsp:cNvPr id="0" name=""/>
        <dsp:cNvSpPr/>
      </dsp:nvSpPr>
      <dsp:spPr>
        <a:xfrm>
          <a:off x="4849139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5601"/>
        <a:ext cx="577932" cy="577932"/>
      </dsp:txXfrm>
    </dsp:sp>
    <dsp:sp modelId="{F4F65F2D-6F98-476E-BE8D-78FB5A226229}">
      <dsp:nvSpPr>
        <dsp:cNvPr id="0" name=""/>
        <dsp:cNvSpPr/>
      </dsp:nvSpPr>
      <dsp:spPr>
        <a:xfrm>
          <a:off x="4284798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2983A-C786-4396-9F02-325DDAD4746E}">
      <dsp:nvSpPr>
        <dsp:cNvPr id="0" name=""/>
        <dsp:cNvSpPr/>
      </dsp:nvSpPr>
      <dsp:spPr>
        <a:xfrm>
          <a:off x="6425401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Take guidance from your faculties.</a:t>
          </a:r>
        </a:p>
      </dsp:txBody>
      <dsp:txXfrm>
        <a:off x="6425401" y="1848740"/>
        <a:ext cx="1946002" cy="1634641"/>
      </dsp:txXfrm>
    </dsp:sp>
    <dsp:sp modelId="{887FE41B-035A-4281-913A-D209A359ABAF}">
      <dsp:nvSpPr>
        <dsp:cNvPr id="0" name=""/>
        <dsp:cNvSpPr/>
      </dsp:nvSpPr>
      <dsp:spPr>
        <a:xfrm>
          <a:off x="6989741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5601"/>
        <a:ext cx="577932" cy="577932"/>
      </dsp:txXfrm>
    </dsp:sp>
    <dsp:sp modelId="{EF43DB56-E74E-4901-BBFB-F38068E65C4B}">
      <dsp:nvSpPr>
        <dsp:cNvPr id="0" name=""/>
        <dsp:cNvSpPr/>
      </dsp:nvSpPr>
      <dsp:spPr>
        <a:xfrm>
          <a:off x="6425401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A6A4E-EEE5-451E-A9FA-3F97BE3DF63F}">
      <dsp:nvSpPr>
        <dsp:cNvPr id="0" name=""/>
        <dsp:cNvSpPr/>
      </dsp:nvSpPr>
      <dsp:spPr>
        <a:xfrm>
          <a:off x="8566003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Focus on your semester studies &amp; GPAT simultaneously.</a:t>
          </a:r>
        </a:p>
      </dsp:txBody>
      <dsp:txXfrm>
        <a:off x="8566003" y="1848740"/>
        <a:ext cx="1946002" cy="1634641"/>
      </dsp:txXfrm>
    </dsp:sp>
    <dsp:sp modelId="{88DBB0DD-E131-49FE-BBEA-4092958B1A42}">
      <dsp:nvSpPr>
        <dsp:cNvPr id="0" name=""/>
        <dsp:cNvSpPr/>
      </dsp:nvSpPr>
      <dsp:spPr>
        <a:xfrm>
          <a:off x="9130344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5601"/>
        <a:ext cx="577932" cy="577932"/>
      </dsp:txXfrm>
    </dsp:sp>
    <dsp:sp modelId="{97D36C63-1ACB-4705-A139-39D54692C2A5}">
      <dsp:nvSpPr>
        <dsp:cNvPr id="0" name=""/>
        <dsp:cNvSpPr/>
      </dsp:nvSpPr>
      <dsp:spPr>
        <a:xfrm>
          <a:off x="8566003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127B-C108-4594-964A-0875092CFD0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99F8F-D650-47DB-A877-7F866AE30E4D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D89C9-61D9-4FF0-80E2-C26904E7238E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Solve Previous Year GPAT Papers</a:t>
          </a:r>
        </a:p>
      </dsp:txBody>
      <dsp:txXfrm>
        <a:off x="75768" y="3053169"/>
        <a:ext cx="3093750" cy="720000"/>
      </dsp:txXfrm>
    </dsp:sp>
    <dsp:sp modelId="{BE2E16F4-D20D-4F55-BEA0-8B89C5916E9A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C9EDC-27E7-4C30-8BC5-CB69B17C02AF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4EBB6-DC60-4181-9930-18F7F2A19CBD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Study from Reference Books Like UNLOCK GPAT</a:t>
          </a:r>
        </a:p>
      </dsp:txBody>
      <dsp:txXfrm>
        <a:off x="3710925" y="3053169"/>
        <a:ext cx="3093750" cy="720000"/>
      </dsp:txXfrm>
    </dsp:sp>
    <dsp:sp modelId="{DC918AEE-28C8-4D37-8AE6-A0F5CB116728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480A4-E49D-40FF-8123-59931DB56662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FC0CA-6A8C-4AB1-90AF-3581134A24EB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Prepare the Notes</a:t>
          </a:r>
        </a:p>
      </dsp:txBody>
      <dsp:txXfrm>
        <a:off x="7346081" y="3053169"/>
        <a:ext cx="309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73BB6-73B7-440F-A5CD-DFEEDFEC95E5}">
      <dsp:nvSpPr>
        <dsp:cNvPr id="0" name=""/>
        <dsp:cNvSpPr/>
      </dsp:nvSpPr>
      <dsp:spPr>
        <a:xfrm>
          <a:off x="587715" y="351481"/>
          <a:ext cx="4769703" cy="476970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Choice of Subject</a:t>
          </a:r>
        </a:p>
      </dsp:txBody>
      <dsp:txXfrm>
        <a:off x="3075910" y="1153246"/>
        <a:ext cx="1533119" cy="1022079"/>
      </dsp:txXfrm>
    </dsp:sp>
    <dsp:sp modelId="{8F906297-B827-4E78-ADD0-24D9096F8F06}">
      <dsp:nvSpPr>
        <dsp:cNvPr id="0" name=""/>
        <dsp:cNvSpPr/>
      </dsp:nvSpPr>
      <dsp:spPr>
        <a:xfrm>
          <a:off x="628598" y="478673"/>
          <a:ext cx="4769703" cy="476970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Updated for New Technologies including AI</a:t>
          </a:r>
        </a:p>
      </dsp:txBody>
      <dsp:txXfrm>
        <a:off x="3700514" y="2657974"/>
        <a:ext cx="1419554" cy="1135643"/>
      </dsp:txXfrm>
    </dsp:sp>
    <dsp:sp modelId="{B243656D-6CDC-4D67-972C-4024C86D305C}">
      <dsp:nvSpPr>
        <dsp:cNvPr id="0" name=""/>
        <dsp:cNvSpPr/>
      </dsp:nvSpPr>
      <dsp:spPr>
        <a:xfrm>
          <a:off x="520712" y="557033"/>
          <a:ext cx="4769703" cy="476970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Regularity in All Aspects</a:t>
          </a:r>
        </a:p>
      </dsp:txBody>
      <dsp:txXfrm>
        <a:off x="2224177" y="3907182"/>
        <a:ext cx="1362772" cy="1249208"/>
      </dsp:txXfrm>
    </dsp:sp>
    <dsp:sp modelId="{C1A9834C-31DA-44DA-8BAB-D451E994048C}">
      <dsp:nvSpPr>
        <dsp:cNvPr id="0" name=""/>
        <dsp:cNvSpPr/>
      </dsp:nvSpPr>
      <dsp:spPr>
        <a:xfrm>
          <a:off x="412825" y="478673"/>
          <a:ext cx="4769703" cy="476970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Online Presence</a:t>
          </a:r>
        </a:p>
      </dsp:txBody>
      <dsp:txXfrm>
        <a:off x="691058" y="2657974"/>
        <a:ext cx="1419554" cy="1135643"/>
      </dsp:txXfrm>
    </dsp:sp>
    <dsp:sp modelId="{C70AB775-DE2C-4F6F-89D4-F923B084373E}">
      <dsp:nvSpPr>
        <dsp:cNvPr id="0" name=""/>
        <dsp:cNvSpPr/>
      </dsp:nvSpPr>
      <dsp:spPr>
        <a:xfrm>
          <a:off x="453709" y="351481"/>
          <a:ext cx="4769703" cy="476970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Knowledge of the Subject</a:t>
          </a:r>
        </a:p>
      </dsp:txBody>
      <dsp:txXfrm>
        <a:off x="1202098" y="1153246"/>
        <a:ext cx="1533119" cy="1022079"/>
      </dsp:txXfrm>
    </dsp:sp>
    <dsp:sp modelId="{36A0B161-8CB5-42F4-82AE-C34CF4C62BAC}">
      <dsp:nvSpPr>
        <dsp:cNvPr id="0" name=""/>
        <dsp:cNvSpPr/>
      </dsp:nvSpPr>
      <dsp:spPr>
        <a:xfrm>
          <a:off x="292222" y="56214"/>
          <a:ext cx="5360238" cy="536023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82FDB-F861-41B0-99A8-A000D572F822}">
      <dsp:nvSpPr>
        <dsp:cNvPr id="0" name=""/>
        <dsp:cNvSpPr/>
      </dsp:nvSpPr>
      <dsp:spPr>
        <a:xfrm>
          <a:off x="333660" y="183364"/>
          <a:ext cx="5360238" cy="536023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5AED1-C0B9-46CA-96C1-576218A82C9F}">
      <dsp:nvSpPr>
        <dsp:cNvPr id="0" name=""/>
        <dsp:cNvSpPr/>
      </dsp:nvSpPr>
      <dsp:spPr>
        <a:xfrm>
          <a:off x="225444" y="261963"/>
          <a:ext cx="5360238" cy="536023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8E4A-79B1-473A-A554-ACCA6EFBDD32}">
      <dsp:nvSpPr>
        <dsp:cNvPr id="0" name=""/>
        <dsp:cNvSpPr/>
      </dsp:nvSpPr>
      <dsp:spPr>
        <a:xfrm>
          <a:off x="117228" y="183364"/>
          <a:ext cx="5360238" cy="536023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D9E71-C8EF-4808-A0CF-DCD81F33D018}">
      <dsp:nvSpPr>
        <dsp:cNvPr id="0" name=""/>
        <dsp:cNvSpPr/>
      </dsp:nvSpPr>
      <dsp:spPr>
        <a:xfrm>
          <a:off x="158666" y="56214"/>
          <a:ext cx="5360238" cy="536023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31584-EFAA-46A1-95BD-BF9D50FBDB43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6680-0250-4D04-8568-24752EADD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96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7251B-9631-4D07-966E-54DA7745130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96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8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3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6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8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1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1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9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1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2bBpN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excelsior.edu/educator-resources/owl-across-disciplines/owl-across-the-disciplines-grammar-and-usage/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post-it-note/p/placement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excelsior.edu/educator-resources/owl-across-disciplines/owl-across-the-disciplines-grammar-and-usage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D63188B-C92D-4606-95DB-0601ED0EC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927A7B7-1B6D-432E-B2C4-E71C6C361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27DBEE0-99A4-4464-9371-C89D97E7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36182 w 12192000"/>
              <a:gd name="connsiteY1" fmla="*/ 0 h 6858000"/>
              <a:gd name="connsiteX2" fmla="*/ 7136182 w 12192000"/>
              <a:gd name="connsiteY2" fmla="*/ 335 h 6858000"/>
              <a:gd name="connsiteX3" fmla="*/ 7215619 w 12192000"/>
              <a:gd name="connsiteY3" fmla="*/ 2368586 h 6858000"/>
              <a:gd name="connsiteX4" fmla="*/ 7295436 w 12192000"/>
              <a:gd name="connsiteY4" fmla="*/ 3753611 h 6858000"/>
              <a:gd name="connsiteX5" fmla="*/ 7397299 w 12192000"/>
              <a:gd name="connsiteY5" fmla="*/ 4072305 h 6858000"/>
              <a:gd name="connsiteX6" fmla="*/ 7445569 w 12192000"/>
              <a:gd name="connsiteY6" fmla="*/ 4526719 h 6858000"/>
              <a:gd name="connsiteX7" fmla="*/ 7531468 w 12192000"/>
              <a:gd name="connsiteY7" fmla="*/ 5116854 h 6858000"/>
              <a:gd name="connsiteX8" fmla="*/ 7590760 w 12192000"/>
              <a:gd name="connsiteY8" fmla="*/ 5630249 h 6858000"/>
              <a:gd name="connsiteX9" fmla="*/ 7884185 w 12192000"/>
              <a:gd name="connsiteY9" fmla="*/ 5724081 h 6858000"/>
              <a:gd name="connsiteX10" fmla="*/ 8115655 w 12192000"/>
              <a:gd name="connsiteY10" fmla="*/ 5424488 h 6858000"/>
              <a:gd name="connsiteX11" fmla="*/ 8264267 w 12192000"/>
              <a:gd name="connsiteY11" fmla="*/ 5616845 h 6858000"/>
              <a:gd name="connsiteX12" fmla="*/ 8453928 w 12192000"/>
              <a:gd name="connsiteY12" fmla="*/ 5348754 h 6858000"/>
              <a:gd name="connsiteX13" fmla="*/ 8615844 w 12192000"/>
              <a:gd name="connsiteY13" fmla="*/ 5190580 h 6858000"/>
              <a:gd name="connsiteX14" fmla="*/ 8701363 w 12192000"/>
              <a:gd name="connsiteY14" fmla="*/ 4645684 h 6858000"/>
              <a:gd name="connsiteX15" fmla="*/ 8801704 w 12192000"/>
              <a:gd name="connsiteY15" fmla="*/ 4490862 h 6858000"/>
              <a:gd name="connsiteX16" fmla="*/ 8859097 w 12192000"/>
              <a:gd name="connsiteY16" fmla="*/ 4649036 h 6858000"/>
              <a:gd name="connsiteX17" fmla="*/ 8816528 w 12192000"/>
              <a:gd name="connsiteY17" fmla="*/ 5258608 h 6858000"/>
              <a:gd name="connsiteX18" fmla="*/ 8908507 w 12192000"/>
              <a:gd name="connsiteY18" fmla="*/ 5148354 h 6858000"/>
              <a:gd name="connsiteX19" fmla="*/ 9112612 w 12192000"/>
              <a:gd name="connsiteY19" fmla="*/ 4460032 h 6858000"/>
              <a:gd name="connsiteX20" fmla="*/ 9242220 w 12192000"/>
              <a:gd name="connsiteY20" fmla="*/ 4342071 h 6858000"/>
              <a:gd name="connsiteX21" fmla="*/ 9341422 w 12192000"/>
              <a:gd name="connsiteY21" fmla="*/ 4562911 h 6858000"/>
              <a:gd name="connsiteX22" fmla="*/ 9480152 w 12192000"/>
              <a:gd name="connsiteY22" fmla="*/ 5150031 h 6858000"/>
              <a:gd name="connsiteX23" fmla="*/ 9561110 w 12192000"/>
              <a:gd name="connsiteY23" fmla="*/ 4866524 h 6858000"/>
              <a:gd name="connsiteX24" fmla="*/ 9881520 w 12192000"/>
              <a:gd name="connsiteY24" fmla="*/ 4313922 h 6858000"/>
              <a:gd name="connsiteX25" fmla="*/ 10094366 w 12192000"/>
              <a:gd name="connsiteY25" fmla="*/ 4813241 h 6858000"/>
              <a:gd name="connsiteX26" fmla="*/ 10237276 w 12192000"/>
              <a:gd name="connsiteY26" fmla="*/ 4416132 h 6858000"/>
              <a:gd name="connsiteX27" fmla="*/ 10324315 w 12192000"/>
              <a:gd name="connsiteY27" fmla="*/ 4322299 h 6858000"/>
              <a:gd name="connsiteX28" fmla="*/ 10344080 w 12192000"/>
              <a:gd name="connsiteY28" fmla="*/ 4373907 h 6858000"/>
              <a:gd name="connsiteX29" fmla="*/ 10527280 w 12192000"/>
              <a:gd name="connsiteY29" fmla="*/ 3490211 h 6858000"/>
              <a:gd name="connsiteX30" fmla="*/ 10594174 w 12192000"/>
              <a:gd name="connsiteY30" fmla="*/ 3861183 h 6858000"/>
              <a:gd name="connsiteX31" fmla="*/ 11258180 w 12192000"/>
              <a:gd name="connsiteY31" fmla="*/ 1488576 h 6858000"/>
              <a:gd name="connsiteX32" fmla="*/ 11362322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36182" y="0"/>
                </a:lnTo>
                <a:lnTo>
                  <a:pt x="7136182" y="335"/>
                </a:lnTo>
                <a:cubicBezTo>
                  <a:pt x="7149485" y="1194346"/>
                  <a:pt x="7215999" y="2368586"/>
                  <a:pt x="7215619" y="2368586"/>
                </a:cubicBezTo>
                <a:cubicBezTo>
                  <a:pt x="7215999" y="2370261"/>
                  <a:pt x="7261609" y="3524058"/>
                  <a:pt x="7295436" y="3753611"/>
                </a:cubicBezTo>
                <a:cubicBezTo>
                  <a:pt x="7329643" y="3986516"/>
                  <a:pt x="7366892" y="3841746"/>
                  <a:pt x="7397299" y="4072305"/>
                </a:cubicBezTo>
                <a:cubicBezTo>
                  <a:pt x="7410602" y="4226792"/>
                  <a:pt x="7396538" y="4381615"/>
                  <a:pt x="7445569" y="4526719"/>
                </a:cubicBezTo>
                <a:cubicBezTo>
                  <a:pt x="7442148" y="4749905"/>
                  <a:pt x="7507522" y="4896349"/>
                  <a:pt x="7531468" y="5116854"/>
                </a:cubicBezTo>
                <a:cubicBezTo>
                  <a:pt x="7542490" y="5292454"/>
                  <a:pt x="7518165" y="5467049"/>
                  <a:pt x="7590760" y="5630249"/>
                </a:cubicBezTo>
                <a:cubicBezTo>
                  <a:pt x="7648913" y="5755916"/>
                  <a:pt x="7723029" y="5854440"/>
                  <a:pt x="7884185" y="5724081"/>
                </a:cubicBezTo>
                <a:cubicBezTo>
                  <a:pt x="7883045" y="5562555"/>
                  <a:pt x="8152523" y="5586684"/>
                  <a:pt x="8115655" y="5424488"/>
                </a:cubicBezTo>
                <a:cubicBezTo>
                  <a:pt x="8237281" y="5459341"/>
                  <a:pt x="8173428" y="5573280"/>
                  <a:pt x="8264267" y="5616845"/>
                </a:cubicBezTo>
                <a:cubicBezTo>
                  <a:pt x="8342565" y="5535411"/>
                  <a:pt x="8290493" y="5372882"/>
                  <a:pt x="8453928" y="5348754"/>
                </a:cubicBezTo>
                <a:cubicBezTo>
                  <a:pt x="8621165" y="5384611"/>
                  <a:pt x="8603300" y="5278045"/>
                  <a:pt x="8615844" y="5190580"/>
                </a:cubicBezTo>
                <a:cubicBezTo>
                  <a:pt x="8640930" y="4983479"/>
                  <a:pt x="8661074" y="4848093"/>
                  <a:pt x="8701363" y="4645684"/>
                </a:cubicBezTo>
                <a:cubicBezTo>
                  <a:pt x="8712764" y="4595082"/>
                  <a:pt x="8689960" y="4479468"/>
                  <a:pt x="8801704" y="4490862"/>
                </a:cubicBezTo>
                <a:cubicBezTo>
                  <a:pt x="8887983" y="4501920"/>
                  <a:pt x="8855296" y="4593407"/>
                  <a:pt x="8859097" y="4649036"/>
                </a:cubicBezTo>
                <a:cubicBezTo>
                  <a:pt x="8892544" y="4963372"/>
                  <a:pt x="8818808" y="4944941"/>
                  <a:pt x="8816528" y="5258608"/>
                </a:cubicBezTo>
                <a:cubicBezTo>
                  <a:pt x="8816147" y="5271006"/>
                  <a:pt x="8871260" y="5282066"/>
                  <a:pt x="8908507" y="5148354"/>
                </a:cubicBezTo>
                <a:cubicBezTo>
                  <a:pt x="8981484" y="4884620"/>
                  <a:pt x="9068522" y="4676850"/>
                  <a:pt x="9112612" y="4460032"/>
                </a:cubicBezTo>
                <a:cubicBezTo>
                  <a:pt x="9165063" y="4506612"/>
                  <a:pt x="9210294" y="4296495"/>
                  <a:pt x="9242220" y="4342071"/>
                </a:cubicBezTo>
                <a:cubicBezTo>
                  <a:pt x="9257044" y="4418812"/>
                  <a:pt x="9283648" y="4492872"/>
                  <a:pt x="9341422" y="4562911"/>
                </a:cubicBezTo>
                <a:cubicBezTo>
                  <a:pt x="9391213" y="4774703"/>
                  <a:pt x="9336860" y="4972085"/>
                  <a:pt x="9480152" y="5150031"/>
                </a:cubicBezTo>
                <a:cubicBezTo>
                  <a:pt x="9480152" y="5150031"/>
                  <a:pt x="9482432" y="5095407"/>
                  <a:pt x="9561110" y="4866524"/>
                </a:cubicBezTo>
                <a:cubicBezTo>
                  <a:pt x="9624583" y="4682212"/>
                  <a:pt x="9705921" y="4777385"/>
                  <a:pt x="9881520" y="4313922"/>
                </a:cubicBezTo>
                <a:cubicBezTo>
                  <a:pt x="9929790" y="4492202"/>
                  <a:pt x="9821466" y="4720414"/>
                  <a:pt x="10094366" y="4813241"/>
                </a:cubicBezTo>
                <a:cubicBezTo>
                  <a:pt x="10147197" y="4677855"/>
                  <a:pt x="10106528" y="4511974"/>
                  <a:pt x="10237276" y="4416132"/>
                </a:cubicBezTo>
                <a:cubicBezTo>
                  <a:pt x="10275285" y="4388317"/>
                  <a:pt x="10302651" y="4356481"/>
                  <a:pt x="10324315" y="4322299"/>
                </a:cubicBezTo>
                <a:cubicBezTo>
                  <a:pt x="10330777" y="4339726"/>
                  <a:pt x="10337619" y="4357821"/>
                  <a:pt x="10344080" y="4373907"/>
                </a:cubicBezTo>
                <a:cubicBezTo>
                  <a:pt x="10370306" y="4346763"/>
                  <a:pt x="10519678" y="3662796"/>
                  <a:pt x="10527280" y="3490211"/>
                </a:cubicBezTo>
                <a:cubicBezTo>
                  <a:pt x="10565288" y="3612863"/>
                  <a:pt x="10594174" y="3861183"/>
                  <a:pt x="10594174" y="3861183"/>
                </a:cubicBezTo>
                <a:cubicBezTo>
                  <a:pt x="10594174" y="3861183"/>
                  <a:pt x="10758371" y="3809910"/>
                  <a:pt x="11258180" y="1488576"/>
                </a:cubicBezTo>
                <a:cubicBezTo>
                  <a:pt x="11297708" y="1305268"/>
                  <a:pt x="11334195" y="675255"/>
                  <a:pt x="11362322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736" y="1406005"/>
            <a:ext cx="6434416" cy="1658208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Bahnschrift"/>
              </a:rPr>
              <a:t>GPAT &amp; NIPER PREPARATION</a:t>
            </a:r>
            <a:br>
              <a:rPr lang="en-US" sz="3600" b="1" dirty="0">
                <a:latin typeface="Bahnschrift"/>
              </a:rPr>
            </a:br>
            <a:r>
              <a:rPr lang="en-US" sz="3600" b="1" dirty="0">
                <a:latin typeface="Bahnschrift"/>
              </a:rPr>
              <a:t>(A Complete Roadmap)</a:t>
            </a:r>
            <a:endParaRPr lang="en-US" sz="1800" dirty="0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435" y="2932077"/>
            <a:ext cx="6087035" cy="14678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dirty="0">
                <a:latin typeface="Bahnschrift"/>
              </a:rPr>
              <a:t>by</a:t>
            </a:r>
            <a:endParaRPr lang="en-US" sz="2000" dirty="0"/>
          </a:p>
          <a:p>
            <a:pPr algn="l"/>
            <a:r>
              <a:rPr lang="en-US" b="1" dirty="0">
                <a:latin typeface="Bahnschrift"/>
              </a:rPr>
              <a:t>Dr. Devender </a:t>
            </a:r>
            <a:r>
              <a:rPr lang="en-US" b="1" dirty="0" err="1">
                <a:latin typeface="Bahnschrift"/>
              </a:rPr>
              <a:t>Kodati</a:t>
            </a:r>
            <a:endParaRPr lang="en-US" b="1" dirty="0">
              <a:latin typeface="Bahnschrift"/>
            </a:endParaRPr>
          </a:p>
        </p:txBody>
      </p:sp>
      <p:pic>
        <p:nvPicPr>
          <p:cNvPr id="5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4BFFAEBE-BEFB-20CD-778F-EC61D495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31041DB0-584E-D317-0B92-659764FD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78630" cy="5409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FEE20-BB00-27F9-D18B-E59FF339935E}"/>
              </a:ext>
            </a:extLst>
          </p:cNvPr>
          <p:cNvSpPr txBox="1"/>
          <p:nvPr/>
        </p:nvSpPr>
        <p:spPr>
          <a:xfrm>
            <a:off x="325149" y="6113994"/>
            <a:ext cx="890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Unlock GPAT Hard Copy - 5 Books Link: </a:t>
            </a:r>
            <a:r>
              <a:rPr lang="en-IN" sz="24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  <a:hlinkClick r:id="rId3"/>
              </a:rPr>
              <a:t>https://bit.ly/42bBpNl</a:t>
            </a:r>
            <a:r>
              <a:rPr lang="en-IN" sz="24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  </a:t>
            </a:r>
            <a:endParaRPr lang="en-IN" sz="2400" b="1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5E821-75CE-09F3-A014-5DFCB56E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374" y="838729"/>
            <a:ext cx="2631939" cy="2631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2A474CDA-8559-7BD7-F16B-86779BC3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40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1D18-C3BD-5F83-6D19-C5C060EC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ea typeface="Calibri Light"/>
                <a:cs typeface="Calibri Light"/>
              </a:rPr>
              <a:t>How to compete at National Level?</a:t>
            </a:r>
            <a:endParaRPr lang="en-US" sz="4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37D0-17FF-9526-BD98-0014DACF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Mock Tests</a:t>
            </a:r>
            <a:endParaRPr lang="en-US" dirty="0"/>
          </a:p>
          <a:p>
            <a:r>
              <a:rPr lang="en-US" sz="2200" dirty="0">
                <a:ea typeface="Calibri"/>
                <a:cs typeface="Calibri"/>
              </a:rPr>
              <a:t>Live Classes + Recordings</a:t>
            </a:r>
          </a:p>
          <a:p>
            <a:r>
              <a:rPr lang="en-US" sz="2200" dirty="0">
                <a:ea typeface="Calibri"/>
                <a:cs typeface="Calibri"/>
              </a:rPr>
              <a:t>Study the Books</a:t>
            </a:r>
          </a:p>
          <a:p>
            <a:r>
              <a:rPr lang="en-US" sz="2200" dirty="0">
                <a:ea typeface="Calibri"/>
                <a:cs typeface="Calibri"/>
              </a:rPr>
              <a:t>Notes</a:t>
            </a:r>
          </a:p>
          <a:p>
            <a:r>
              <a:rPr lang="en-US" sz="2200" dirty="0">
                <a:ea typeface="Calibri"/>
                <a:cs typeface="Calibri"/>
              </a:rPr>
              <a:t>Doubt Solving Session</a:t>
            </a: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0DEED689-1308-60CC-0B8E-EF48057E7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0" r="1096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06B2D67B-72CC-7321-C2F7-BBDB3BCC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55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AA86C-6E7B-5F03-F314-C027423C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  <a:ea typeface="Calibri Light"/>
                <a:cs typeface="Calibri Light"/>
              </a:rPr>
              <a:t>Skills you need to improve</a:t>
            </a:r>
            <a:endParaRPr lang="en-US" sz="46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C563FAC-321D-8FD8-B684-EDAE9E77A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4089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41" descr="A cartoon character leaning on a question mark&#10;&#10;Description automatically generated">
            <a:extLst>
              <a:ext uri="{FF2B5EF4-FFF2-40B4-BE49-F238E27FC236}">
                <a16:creationId xmlns:a16="http://schemas.microsoft.com/office/drawing/2014/main" id="{DF34F047-293A-F526-0188-59BFB1B49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047" y="4164106"/>
            <a:ext cx="1913965" cy="1913965"/>
          </a:xfrm>
          <a:prstGeom prst="rect">
            <a:avLst/>
          </a:prstGeom>
        </p:spPr>
      </p:pic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1F1449F2-F64E-0545-F721-97C9EB56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26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11488F99-955E-D6B3-B03D-137482F4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62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0120E-1CF2-2D7A-58A8-B7DAFBBF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31" y="3265487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67D68A4D-3856-00E8-1FA5-6F99A6E3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3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E03D-DDF2-6772-7212-A7C4AE40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Details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B579D3-29AF-B2A1-361F-4FB0D6951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60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3C20FE40-6880-17C0-621A-3B80EE2B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64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D21DB-B923-B6D4-574C-F45FC36F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N" sz="3200" kern="1200" dirty="0">
                <a:latin typeface="Bahnschrift"/>
                <a:ea typeface="+mn-ea"/>
                <a:cs typeface="+mn-cs"/>
              </a:rPr>
              <a:t>Bachelor of Pharmacy</a:t>
            </a:r>
            <a:endParaRPr lang="en-US" sz="40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585C6-0861-F3A3-825B-C14E1611B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Job</a:t>
            </a:r>
          </a:p>
          <a:p>
            <a:r>
              <a:rPr lang="en-US" dirty="0">
                <a:ea typeface="Calibri"/>
                <a:cs typeface="Calibri"/>
              </a:rPr>
              <a:t>M. Pharm.</a:t>
            </a:r>
          </a:p>
          <a:p>
            <a:pPr lvl="1"/>
            <a:r>
              <a:rPr lang="en-US" dirty="0">
                <a:ea typeface="Calibri"/>
                <a:cs typeface="Calibri"/>
              </a:rPr>
              <a:t>GPAT &amp; NIPER</a:t>
            </a:r>
          </a:p>
          <a:p>
            <a:pPr marL="1143000">
              <a:spcBef>
                <a:spcPts val="500"/>
              </a:spcBef>
            </a:pPr>
            <a:r>
              <a:rPr lang="en-US" sz="1800" dirty="0">
                <a:ea typeface="+mn-lt"/>
                <a:cs typeface="+mn-lt"/>
              </a:rPr>
              <a:t>Best Institutes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Scholarship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Comparatively Low Fee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Better Faculties/ Teachers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Better Placement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Better Facilities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Better Branding</a:t>
            </a:r>
          </a:p>
          <a:p>
            <a:pPr lvl="2"/>
            <a:endParaRPr lang="en-US" sz="1800" dirty="0">
              <a:ea typeface="Calibri"/>
              <a:cs typeface="Calibri"/>
            </a:endParaRPr>
          </a:p>
        </p:txBody>
      </p:sp>
      <p:pic>
        <p:nvPicPr>
          <p:cNvPr id="4" name="Picture 3" descr="A yellow sticky note next to a computer and glasses&#10;&#10;Description automatically generated">
            <a:extLst>
              <a:ext uri="{FF2B5EF4-FFF2-40B4-BE49-F238E27FC236}">
                <a16:creationId xmlns:a16="http://schemas.microsoft.com/office/drawing/2014/main" id="{64B1DFC0-3FDC-AF9F-3484-C3F2D865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43" r="1000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76043EA2-0733-72C0-7DFF-9ED0FC9E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03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BA382BA-CB7E-AA62-FCBF-55AFB93BEA00}"/>
              </a:ext>
            </a:extLst>
          </p:cNvPr>
          <p:cNvGrpSpPr/>
          <p:nvPr/>
        </p:nvGrpSpPr>
        <p:grpSpPr>
          <a:xfrm>
            <a:off x="2334818" y="711182"/>
            <a:ext cx="7855661" cy="352497"/>
            <a:chOff x="4519653" y="2770098"/>
            <a:chExt cx="6120000" cy="35249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684209-FEFD-63A3-A669-6CAD9146CB40}"/>
                </a:ext>
              </a:extLst>
            </p:cNvPr>
            <p:cNvCxnSpPr>
              <a:cxnSpLocks/>
            </p:cNvCxnSpPr>
            <p:nvPr/>
          </p:nvCxnSpPr>
          <p:spPr>
            <a:xfrm>
              <a:off x="7532592" y="2770098"/>
              <a:ext cx="0" cy="169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DBE15B-7FD6-6796-8C23-5D92F3484735}"/>
                </a:ext>
              </a:extLst>
            </p:cNvPr>
            <p:cNvCxnSpPr>
              <a:cxnSpLocks/>
            </p:cNvCxnSpPr>
            <p:nvPr/>
          </p:nvCxnSpPr>
          <p:spPr>
            <a:xfrm>
              <a:off x="4519653" y="2920411"/>
              <a:ext cx="61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56DBAB-313A-0FB0-52D0-5C6C5F1DC942}"/>
                </a:ext>
              </a:extLst>
            </p:cNvPr>
            <p:cNvCxnSpPr>
              <a:cxnSpLocks/>
            </p:cNvCxnSpPr>
            <p:nvPr/>
          </p:nvCxnSpPr>
          <p:spPr>
            <a:xfrm>
              <a:off x="4528984" y="2907473"/>
              <a:ext cx="0" cy="19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713E5-A8CC-24F4-58EF-7DA2309CD2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322" y="2924595"/>
              <a:ext cx="0" cy="19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D821FD-84C3-9E07-4A19-7C41F516FC46}"/>
              </a:ext>
            </a:extLst>
          </p:cNvPr>
          <p:cNvSpPr/>
          <p:nvPr/>
        </p:nvSpPr>
        <p:spPr>
          <a:xfrm>
            <a:off x="274321" y="1034039"/>
            <a:ext cx="2612589" cy="581852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2400" dirty="0">
                <a:solidFill>
                  <a:schemeClr val="tx1"/>
                </a:solidFill>
                <a:latin typeface="Bahnschrift" panose="020B0502040204020203" pitchFamily="34" charset="0"/>
              </a:rPr>
              <a:t>Govt. Jobs</a:t>
            </a:r>
            <a:endParaRPr lang="en-US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CFB5E6-1A15-75AB-CB9B-A476D251DCDC}"/>
              </a:ext>
            </a:extLst>
          </p:cNvPr>
          <p:cNvSpPr/>
          <p:nvPr/>
        </p:nvSpPr>
        <p:spPr>
          <a:xfrm>
            <a:off x="9568683" y="1009066"/>
            <a:ext cx="2623317" cy="588677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2000" dirty="0">
                <a:solidFill>
                  <a:schemeClr val="bg1"/>
                </a:solidFill>
                <a:latin typeface="Bahnschrift" panose="020B0502040204020203" pitchFamily="34" charset="0"/>
              </a:rPr>
              <a:t>Marketing &amp; Sales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D5C445-5052-100F-52FF-8F8F87DD6249}"/>
              </a:ext>
            </a:extLst>
          </p:cNvPr>
          <p:cNvCxnSpPr>
            <a:cxnSpLocks/>
          </p:cNvCxnSpPr>
          <p:nvPr/>
        </p:nvCxnSpPr>
        <p:spPr>
          <a:xfrm>
            <a:off x="4605255" y="871248"/>
            <a:ext cx="0" cy="19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26389CD-6C59-221C-15E5-C742E41A5B92}"/>
              </a:ext>
            </a:extLst>
          </p:cNvPr>
          <p:cNvSpPr/>
          <p:nvPr/>
        </p:nvSpPr>
        <p:spPr>
          <a:xfrm>
            <a:off x="3217829" y="1031758"/>
            <a:ext cx="2755380" cy="565985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2400" dirty="0">
                <a:solidFill>
                  <a:schemeClr val="bg1"/>
                </a:solidFill>
                <a:latin typeface="Bahnschrift" panose="020B0502040204020203" pitchFamily="34" charset="0"/>
              </a:rPr>
              <a:t>Academics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481AF8-9BBD-48AE-A7D1-0A21F49176E5}"/>
              </a:ext>
            </a:extLst>
          </p:cNvPr>
          <p:cNvCxnSpPr>
            <a:cxnSpLocks/>
          </p:cNvCxnSpPr>
          <p:nvPr/>
        </p:nvCxnSpPr>
        <p:spPr>
          <a:xfrm>
            <a:off x="1547967" y="1620717"/>
            <a:ext cx="0" cy="19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7C38AB1-07A0-EC63-4CEE-B33BD677E7A5}"/>
              </a:ext>
            </a:extLst>
          </p:cNvPr>
          <p:cNvSpPr/>
          <p:nvPr/>
        </p:nvSpPr>
        <p:spPr>
          <a:xfrm>
            <a:off x="271431" y="1800997"/>
            <a:ext cx="2612590" cy="1704203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Clr>
                <a:schemeClr val="tx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tx1"/>
                </a:solidFill>
                <a:latin typeface="Bahnschrift" panose="020B0502040204020203" pitchFamily="34" charset="0"/>
              </a:rPr>
              <a:t>Drugs Inspector</a:t>
            </a:r>
          </a:p>
          <a:p>
            <a:pPr marL="285750" lvl="0" indent="-285750">
              <a:buClr>
                <a:schemeClr val="tx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tx1"/>
                </a:solidFill>
                <a:latin typeface="Bahnschrift" panose="020B0502040204020203" pitchFamily="34" charset="0"/>
              </a:rPr>
              <a:t>Pharmacist</a:t>
            </a:r>
          </a:p>
          <a:p>
            <a:pPr marL="285750" lvl="0" indent="-285750">
              <a:buClr>
                <a:schemeClr val="tx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tx1"/>
                </a:solidFill>
                <a:latin typeface="Bahnschrift" panose="020B0502040204020203" pitchFamily="34" charset="0"/>
              </a:rPr>
              <a:t>Scientific Officers</a:t>
            </a:r>
          </a:p>
          <a:p>
            <a:pPr marL="285750" lvl="0" indent="-285750">
              <a:buClr>
                <a:schemeClr val="tx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tx1"/>
                </a:solidFill>
                <a:latin typeface="Bahnschrift" panose="020B0502040204020203" pitchFamily="34" charset="0"/>
              </a:rPr>
              <a:t>SI/ASI </a:t>
            </a:r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(Pharmacist) </a:t>
            </a:r>
            <a:r>
              <a:rPr lang="en-IN" dirty="0">
                <a:solidFill>
                  <a:schemeClr val="tx1"/>
                </a:solidFill>
                <a:latin typeface="Bahnschrift" panose="020B0502040204020203" pitchFamily="34" charset="0"/>
              </a:rPr>
              <a:t>in CRPF, SSB, ITBP, AR etc.</a:t>
            </a:r>
            <a:endParaRPr lang="en-US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AA329E-C355-8846-329C-63927BCA9501}"/>
              </a:ext>
            </a:extLst>
          </p:cNvPr>
          <p:cNvCxnSpPr>
            <a:cxnSpLocks/>
          </p:cNvCxnSpPr>
          <p:nvPr/>
        </p:nvCxnSpPr>
        <p:spPr>
          <a:xfrm>
            <a:off x="7916140" y="848557"/>
            <a:ext cx="0" cy="19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A85B4AC-D578-BE49-95F5-3845750F6637}"/>
              </a:ext>
            </a:extLst>
          </p:cNvPr>
          <p:cNvSpPr/>
          <p:nvPr/>
        </p:nvSpPr>
        <p:spPr>
          <a:xfrm>
            <a:off x="6508394" y="1039547"/>
            <a:ext cx="2755380" cy="56598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2400" dirty="0">
                <a:solidFill>
                  <a:schemeClr val="bg1"/>
                </a:solidFill>
                <a:latin typeface="Bahnschrift" panose="020B0502040204020203" pitchFamily="34" charset="0"/>
              </a:rPr>
              <a:t>Industrial Jobs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233C73-9264-29D0-3F2C-D139E584BEB6}"/>
              </a:ext>
            </a:extLst>
          </p:cNvPr>
          <p:cNvCxnSpPr>
            <a:cxnSpLocks/>
          </p:cNvCxnSpPr>
          <p:nvPr/>
        </p:nvCxnSpPr>
        <p:spPr>
          <a:xfrm>
            <a:off x="4575496" y="1600562"/>
            <a:ext cx="0" cy="19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81C25CD-E1E9-B45A-5B68-69EF0D54E8BA}"/>
              </a:ext>
            </a:extLst>
          </p:cNvPr>
          <p:cNvSpPr/>
          <p:nvPr/>
        </p:nvSpPr>
        <p:spPr>
          <a:xfrm>
            <a:off x="3268480" y="1780843"/>
            <a:ext cx="2612590" cy="1196038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Lecturer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sz="1600" dirty="0">
                <a:solidFill>
                  <a:schemeClr val="bg1"/>
                </a:solidFill>
                <a:latin typeface="Bahnschrift" panose="020B0502040204020203" pitchFamily="34" charset="0"/>
              </a:rPr>
              <a:t>Assistant </a:t>
            </a: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Professor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sz="1600" dirty="0">
                <a:solidFill>
                  <a:schemeClr val="bg1"/>
                </a:solidFill>
                <a:latin typeface="Bahnschrift" panose="020B0502040204020203" pitchFamily="34" charset="0"/>
              </a:rPr>
              <a:t>Associate</a:t>
            </a: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 Professor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Professor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4C763F-200A-84B6-6173-D3B076468B60}"/>
              </a:ext>
            </a:extLst>
          </p:cNvPr>
          <p:cNvCxnSpPr>
            <a:cxnSpLocks/>
          </p:cNvCxnSpPr>
          <p:nvPr/>
        </p:nvCxnSpPr>
        <p:spPr>
          <a:xfrm>
            <a:off x="7916861" y="1618281"/>
            <a:ext cx="0" cy="19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234A665-E4F6-0C15-6BCF-28EAB5FBC91B}"/>
              </a:ext>
            </a:extLst>
          </p:cNvPr>
          <p:cNvSpPr/>
          <p:nvPr/>
        </p:nvSpPr>
        <p:spPr>
          <a:xfrm>
            <a:off x="6571634" y="1780843"/>
            <a:ext cx="2630630" cy="24355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Production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Quality Control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Quality Assurance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DRA </a:t>
            </a:r>
            <a:r>
              <a:rPr lang="en-IN" sz="1400" dirty="0">
                <a:solidFill>
                  <a:schemeClr val="bg1"/>
                </a:solidFill>
                <a:latin typeface="Bahnschrift" panose="020B0502040204020203" pitchFamily="34" charset="0"/>
              </a:rPr>
              <a:t>(Drug Reg. Affairs)</a:t>
            </a:r>
            <a:endParaRPr lang="en-IN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Pharmacovigilance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Clinical Research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R&amp;D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</a:rPr>
              <a:t>(Research &amp; Dev.)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F&amp;D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Bahnschrift" panose="020B0502040204020203" pitchFamily="34" charset="0"/>
              </a:rPr>
              <a:t>Formul</a:t>
            </a:r>
            <a:r>
              <a:rPr lang="en-US" sz="1400" baseline="30000" dirty="0" err="1">
                <a:solidFill>
                  <a:schemeClr val="bg1"/>
                </a:solidFill>
                <a:latin typeface="Bahnschrift" panose="020B0502040204020203" pitchFamily="34" charset="0"/>
              </a:rPr>
              <a:t>n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</a:rPr>
              <a:t> &amp; Dev.)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52A602-3A36-38D8-583B-0213D735BF2F}"/>
              </a:ext>
            </a:extLst>
          </p:cNvPr>
          <p:cNvCxnSpPr>
            <a:cxnSpLocks/>
          </p:cNvCxnSpPr>
          <p:nvPr/>
        </p:nvCxnSpPr>
        <p:spPr>
          <a:xfrm>
            <a:off x="10895869" y="1605752"/>
            <a:ext cx="0" cy="19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149656C-BF86-8E7E-528C-3E5D7C3B7C74}"/>
              </a:ext>
            </a:extLst>
          </p:cNvPr>
          <p:cNvSpPr/>
          <p:nvPr/>
        </p:nvSpPr>
        <p:spPr>
          <a:xfrm>
            <a:off x="9568683" y="1786033"/>
            <a:ext cx="2612590" cy="997807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Medical </a:t>
            </a:r>
            <a:r>
              <a:rPr lang="en-IN" sz="1200" dirty="0">
                <a:solidFill>
                  <a:schemeClr val="bg1"/>
                </a:solidFill>
                <a:latin typeface="Bahnschrift" panose="020B0502040204020203" pitchFamily="34" charset="0"/>
              </a:rPr>
              <a:t>Representative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Market </a:t>
            </a:r>
            <a:r>
              <a:rPr lang="en-IN" sz="1200" dirty="0">
                <a:solidFill>
                  <a:schemeClr val="bg1"/>
                </a:solidFill>
                <a:latin typeface="Bahnschrift" panose="020B0502040204020203" pitchFamily="34" charset="0"/>
              </a:rPr>
              <a:t>Research Analyst</a:t>
            </a:r>
          </a:p>
          <a:p>
            <a:pPr marL="182563" lvl="0" indent="-182563">
              <a:buClr>
                <a:schemeClr val="bg1"/>
              </a:buClr>
              <a:buFont typeface="Bahnschrift" panose="020B0502040204020203" pitchFamily="34" charset="0"/>
              <a:buChar char="–"/>
            </a:pPr>
            <a:r>
              <a:rPr lang="en-IN" dirty="0">
                <a:solidFill>
                  <a:schemeClr val="bg1"/>
                </a:solidFill>
                <a:latin typeface="Bahnschrift" panose="020B0502040204020203" pitchFamily="34" charset="0"/>
              </a:rPr>
              <a:t>PMT </a:t>
            </a:r>
            <a:r>
              <a:rPr lang="en-IN" sz="1400" dirty="0">
                <a:solidFill>
                  <a:schemeClr val="bg1"/>
                </a:solidFill>
                <a:latin typeface="Bahnschrift" panose="020B0502040204020203" pitchFamily="34" charset="0"/>
              </a:rPr>
              <a:t>(Product Manager)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3CE4ED-B332-448F-591A-1EBE6A25AA7E}"/>
              </a:ext>
            </a:extLst>
          </p:cNvPr>
          <p:cNvSpPr/>
          <p:nvPr/>
        </p:nvSpPr>
        <p:spPr>
          <a:xfrm>
            <a:off x="2960215" y="182003"/>
            <a:ext cx="6484051" cy="5628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2800" dirty="0">
                <a:solidFill>
                  <a:schemeClr val="tx1"/>
                </a:solidFill>
                <a:latin typeface="Bahnschrift" panose="020B0502040204020203" pitchFamily="34" charset="0"/>
              </a:rPr>
              <a:t>Jobs after </a:t>
            </a:r>
            <a:r>
              <a:rPr lang="en-IN" sz="3600" dirty="0">
                <a:solidFill>
                  <a:schemeClr val="tx1"/>
                </a:solidFill>
                <a:latin typeface="Bahnschrift" panose="020B0502040204020203" pitchFamily="34" charset="0"/>
              </a:rPr>
              <a:t>B. Pharm. | M. Pharm.</a:t>
            </a:r>
          </a:p>
        </p:txBody>
      </p:sp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782FA7DF-D99D-B621-4944-7AFF5CE5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F1AD-F18F-CB69-94BD-5B2C0759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GPAT Details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480ED8F-213B-3017-3D9F-40D15C329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577715"/>
              </p:ext>
            </p:extLst>
          </p:nvPr>
        </p:nvGraphicFramePr>
        <p:xfrm>
          <a:off x="-91888" y="1825625"/>
          <a:ext cx="12286129" cy="503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3ADFA38C-BF8C-BCBF-D60F-75607584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80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1599-EE59-BAF3-FE89-A879B885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How to Qualify GPAT?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7684-A46A-B6EB-AC88-E08B54F0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ea typeface="Calibri"/>
                <a:cs typeface="Calibri"/>
              </a:rPr>
              <a:t>Maximum Marks = 500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r>
              <a:rPr lang="en-US" sz="2000" b="1" dirty="0">
                <a:ea typeface="Calibri"/>
                <a:cs typeface="Calibri"/>
              </a:rPr>
              <a:t>Expected Cut-Off Marks = 170-200</a:t>
            </a:r>
            <a:endParaRPr lang="en-US" sz="2000" dirty="0"/>
          </a:p>
          <a:p>
            <a:r>
              <a:rPr lang="en-US" sz="2000" b="1" dirty="0">
                <a:ea typeface="Calibri"/>
                <a:cs typeface="Calibri"/>
              </a:rPr>
              <a:t>Highest Marks for Top 100 = 260-300 Marks</a:t>
            </a:r>
            <a:endParaRPr lang="en-US" sz="2000" dirty="0"/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404048F4-47DB-2CC3-36F5-17CD1470A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2" r="2" b="2"/>
          <a:stretch/>
        </p:blipFill>
        <p:spPr>
          <a:xfrm>
            <a:off x="8448756" y="168876"/>
            <a:ext cx="2288409" cy="263198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DBC9D3-12F9-26BD-31E7-BC2547B1E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94352"/>
              </p:ext>
            </p:extLst>
          </p:nvPr>
        </p:nvGraphicFramePr>
        <p:xfrm>
          <a:off x="7187519" y="3577862"/>
          <a:ext cx="4810877" cy="19059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123868">
                  <a:extLst>
                    <a:ext uri="{9D8B030D-6E8A-4147-A177-3AD203B41FA5}">
                      <a16:colId xmlns:a16="http://schemas.microsoft.com/office/drawing/2014/main" val="1020083637"/>
                    </a:ext>
                  </a:extLst>
                </a:gridCol>
                <a:gridCol w="794125">
                  <a:extLst>
                    <a:ext uri="{9D8B030D-6E8A-4147-A177-3AD203B41FA5}">
                      <a16:colId xmlns:a16="http://schemas.microsoft.com/office/drawing/2014/main" val="341619649"/>
                    </a:ext>
                  </a:extLst>
                </a:gridCol>
                <a:gridCol w="816868">
                  <a:extLst>
                    <a:ext uri="{9D8B030D-6E8A-4147-A177-3AD203B41FA5}">
                      <a16:colId xmlns:a16="http://schemas.microsoft.com/office/drawing/2014/main" val="2046312052"/>
                    </a:ext>
                  </a:extLst>
                </a:gridCol>
                <a:gridCol w="787436">
                  <a:extLst>
                    <a:ext uri="{9D8B030D-6E8A-4147-A177-3AD203B41FA5}">
                      <a16:colId xmlns:a16="http://schemas.microsoft.com/office/drawing/2014/main" val="3814022838"/>
                    </a:ext>
                  </a:extLst>
                </a:gridCol>
                <a:gridCol w="657668">
                  <a:extLst>
                    <a:ext uri="{9D8B030D-6E8A-4147-A177-3AD203B41FA5}">
                      <a16:colId xmlns:a16="http://schemas.microsoft.com/office/drawing/2014/main" val="1858806118"/>
                    </a:ext>
                  </a:extLst>
                </a:gridCol>
                <a:gridCol w="630912">
                  <a:extLst>
                    <a:ext uri="{9D8B030D-6E8A-4147-A177-3AD203B41FA5}">
                      <a16:colId xmlns:a16="http://schemas.microsoft.com/office/drawing/2014/main" val="2778989684"/>
                    </a:ext>
                  </a:extLst>
                </a:gridCol>
              </a:tblGrid>
              <a:tr h="49317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Year</a:t>
                      </a:r>
                      <a:endParaRPr lang="en-IN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15587" marT="115587" marB="11558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GEN</a:t>
                      </a:r>
                      <a:endParaRPr lang="en-IN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15587" marT="115587" marB="11558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EWS</a:t>
                      </a:r>
                      <a:endParaRPr lang="en-IN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15587" marT="115587" marB="11558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OBC</a:t>
                      </a:r>
                      <a:endParaRPr lang="en-IN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15587" marT="115587" marB="11558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SC</a:t>
                      </a:r>
                      <a:endParaRPr lang="en-IN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15587" marT="115587" marB="11558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ST</a:t>
                      </a:r>
                      <a:endParaRPr lang="en-IN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15587" marT="115587" marB="11558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055249"/>
                  </a:ext>
                </a:extLst>
              </a:tr>
              <a:tr h="41097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2021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186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155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152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114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87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85027"/>
                  </a:ext>
                </a:extLst>
              </a:tr>
              <a:tr h="41097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148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122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120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94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75</a:t>
                      </a:r>
                      <a:endParaRPr lang="en-I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5917"/>
                  </a:ext>
                </a:extLst>
              </a:tr>
              <a:tr h="59077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190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160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170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140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115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2645" marR="100175" marT="100175" marB="1001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21163"/>
                  </a:ext>
                </a:extLst>
              </a:tr>
            </a:tbl>
          </a:graphicData>
        </a:graphic>
      </p:graphicFrame>
      <p:pic>
        <p:nvPicPr>
          <p:cNvPr id="4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627CF206-2FB9-E378-12D9-20BA75BC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12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A86C-6E7B-5F03-F314-C027423C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  <a:ea typeface="Calibri Light"/>
                <a:cs typeface="Calibri Light"/>
              </a:rPr>
              <a:t>Subject-wise Weightage</a:t>
            </a:r>
            <a:endParaRPr lang="en-US" sz="46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C563FAC-321D-8FD8-B684-EDAE9E77AB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41" descr="A cartoon character leaning on a question mark&#10;&#10;Description automatically generated">
            <a:extLst>
              <a:ext uri="{FF2B5EF4-FFF2-40B4-BE49-F238E27FC236}">
                <a16:creationId xmlns:a16="http://schemas.microsoft.com/office/drawing/2014/main" id="{DF34F047-293A-F526-0188-59BFB1B49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047" y="4164106"/>
            <a:ext cx="1913965" cy="1913965"/>
          </a:xfrm>
          <a:prstGeom prst="rect">
            <a:avLst/>
          </a:prstGeom>
        </p:spPr>
      </p:pic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A35474DC-5EA4-64C2-6DFF-336AF409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54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5D6E-D951-8A98-E85E-36338D3B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 panose="020F0302020204030204"/>
                <a:cs typeface="Calibri Light" panose="020F0302020204030204"/>
              </a:rPr>
              <a:t>Important Points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FF1BEB8-A5D5-09A6-F2EA-8DC20F0A1D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DE05EE4B-F2F6-9465-F64B-F5C66681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89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6798-E101-3668-7909-B6CF18BD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 panose="020F0302020204030204"/>
                <a:cs typeface="Calibri Light" panose="020F0302020204030204"/>
              </a:rPr>
              <a:t>How to Study Semester &amp; GPAT Simultaneously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A82AD9C-7801-73B0-00DB-830D8C9A9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247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admin\Desktop\St Peters Institute of Pharmaceutical Sciences,Warangal.png">
            <a:extLst>
              <a:ext uri="{FF2B5EF4-FFF2-40B4-BE49-F238E27FC236}">
                <a16:creationId xmlns:a16="http://schemas.microsoft.com/office/drawing/2014/main" id="{73AD439E-EEB3-BE99-A10D-73BDF3EF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93086" y="0"/>
            <a:ext cx="2198914" cy="68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82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398</Words>
  <Application>Microsoft Office PowerPoint</Application>
  <PresentationFormat>Widescreen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Roboto</vt:lpstr>
      <vt:lpstr>Office Theme</vt:lpstr>
      <vt:lpstr>GPAT &amp; NIPER PREPARATION (A Complete Roadmap)</vt:lpstr>
      <vt:lpstr>Session Details</vt:lpstr>
      <vt:lpstr>Bachelor of Pharmacy</vt:lpstr>
      <vt:lpstr>PowerPoint Presentation</vt:lpstr>
      <vt:lpstr>GPAT Details</vt:lpstr>
      <vt:lpstr>How to Qualify GPAT?</vt:lpstr>
      <vt:lpstr>Subject-wise Weightage</vt:lpstr>
      <vt:lpstr>Important Points</vt:lpstr>
      <vt:lpstr>How to Study Semester &amp; GPAT Simultaneously</vt:lpstr>
      <vt:lpstr>PowerPoint Presentation</vt:lpstr>
      <vt:lpstr>How to compete at National Level?</vt:lpstr>
      <vt:lpstr>Skills you need to improve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DEVENDER KODATI</cp:lastModifiedBy>
  <cp:revision>282</cp:revision>
  <dcterms:created xsi:type="dcterms:W3CDTF">2023-11-01T19:56:22Z</dcterms:created>
  <dcterms:modified xsi:type="dcterms:W3CDTF">2025-03-03T04:34:57Z</dcterms:modified>
</cp:coreProperties>
</file>